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12"/>
  </p:notes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7" d="100"/>
          <a:sy n="87" d="100"/>
        </p:scale>
        <p:origin x="-504" y="-8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eg>
</file>

<file path=ppt/media/image2.jpeg>
</file>

<file path=ppt/media/image3.jpeg>
</file>

<file path=ppt/media/image4.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A23845D-3494-452E-A000-75207DC2ABFB}" type="datetimeFigureOut">
              <a:rPr lang="en-US" smtClean="0"/>
              <a:pPr/>
              <a:t>9/15/2010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9499FB1-6481-4C55-8168-EFC38180E7DE}"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29499FB1-6481-4C55-8168-EFC38180E7DE}" type="slidenum">
              <a:rPr lang="en-US" smtClean="0"/>
              <a:pPr/>
              <a:t>3</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9" name="Subtitle 8"/>
          <p:cNvSpPr>
            <a:spLocks noGrp="1"/>
          </p:cNvSpPr>
          <p:nvPr>
            <p:ph type="subTitle" idx="1"/>
          </p:nvPr>
        </p:nvSpPr>
        <p:spPr>
          <a:xfrm>
            <a:off x="457200" y="3699804"/>
            <a:ext cx="8305800" cy="1143000"/>
          </a:xfrm>
        </p:spPr>
        <p:txBody>
          <a:bodyPr>
            <a:noAutofit/>
          </a:bodyPr>
          <a:lstStyle>
            <a:lvl1pPr marL="0" indent="0" algn="ctr">
              <a:buNone/>
              <a:defRPr sz="2200" spc="100" baseline="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Title 27"/>
          <p:cNvSpPr>
            <a:spLocks noGrp="1"/>
          </p:cNvSpPr>
          <p:nvPr>
            <p:ph type="ctrTitle"/>
          </p:nvPr>
        </p:nvSpPr>
        <p:spPr>
          <a:xfrm>
            <a:off x="457200" y="1433732"/>
            <a:ext cx="8305800" cy="1981200"/>
          </a:xfrm>
          <a:ln w="6350" cap="rnd">
            <a:noFill/>
          </a:ln>
        </p:spPr>
        <p:txBody>
          <a:bodyPr anchor="b" anchorCtr="0">
            <a:noAutofit/>
          </a:bodyPr>
          <a:lstStyle>
            <a:lvl1pPr algn="ctr">
              <a:defRPr lang="en-US" sz="4800" b="0" dirty="0">
                <a:ln w="3200">
                  <a:solidFill>
                    <a:schemeClr val="bg2">
                      <a:shade val="75000"/>
                      <a:alpha val="25000"/>
                    </a:schemeClr>
                  </a:solidFill>
                  <a:prstDash val="solid"/>
                  <a:round/>
                </a:ln>
                <a:solidFill>
                  <a:srgbClr val="F9F9F9"/>
                </a:solidFill>
                <a:effectLst>
                  <a:innerShdw blurRad="50800" dist="25400" dir="13500000">
                    <a:srgbClr val="000000">
                      <a:alpha val="70000"/>
                    </a:srgbClr>
                  </a:innerShdw>
                </a:effectLst>
              </a:defRPr>
            </a:lvl1pPr>
          </a:lstStyle>
          <a:p>
            <a:r>
              <a:rPr kumimoji="0" lang="en-US" smtClean="0"/>
              <a:t>Click to edit Master title style</a:t>
            </a:r>
            <a:endParaRPr kumimoji="0" lang="en-US"/>
          </a:p>
        </p:txBody>
      </p:sp>
      <p:cxnSp>
        <p:nvCxnSpPr>
          <p:cNvPr id="8" name="Straight Connector 7"/>
          <p:cNvCxnSpPr/>
          <p:nvPr/>
        </p:nvCxnSpPr>
        <p:spPr>
          <a:xfrm>
            <a:off x="1463626"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a:off x="4708574"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
        <p:nvSpPr>
          <p:cNvPr id="14" name="Oval 13"/>
          <p:cNvSpPr/>
          <p:nvPr/>
        </p:nvSpPr>
        <p:spPr>
          <a:xfrm>
            <a:off x="4540348" y="3526302"/>
            <a:ext cx="45720" cy="45720"/>
          </a:xfrm>
          <a:prstGeom prst="ellipse">
            <a:avLst/>
          </a:prstGeom>
          <a:effectLst>
            <a:outerShdw blurRad="31750" dir="2700000" algn="tl" rotWithShape="0">
              <a:srgbClr val="000000">
                <a:alpha val="55000"/>
              </a:srgbClr>
            </a:outerShdw>
          </a:effectLst>
        </p:spPr>
        <p:style>
          <a:lnRef idx="2">
            <a:schemeClr val="accent2"/>
          </a:lnRef>
          <a:fillRef idx="1">
            <a:schemeClr val="accent2"/>
          </a:fillRef>
          <a:effectRef idx="0">
            <a:schemeClr val="accent2"/>
          </a:effectRef>
          <a:fontRef idx="minor">
            <a:schemeClr val="lt1"/>
          </a:fontRef>
        </p:style>
        <p:txBody>
          <a:bodyPr rtlCol="0" anchor="ctr"/>
          <a:lstStyle/>
          <a:p>
            <a:pPr algn="ctr" eaLnBrk="1" latinLnBrk="0" hangingPunct="1"/>
            <a:endParaRPr kumimoji="0" lang="en-US"/>
          </a:p>
        </p:txBody>
      </p:sp>
      <p:sp>
        <p:nvSpPr>
          <p:cNvPr id="15" name="Date Placeholder 14"/>
          <p:cNvSpPr>
            <a:spLocks noGrp="1"/>
          </p:cNvSpPr>
          <p:nvPr>
            <p:ph type="dt" sz="half" idx="10"/>
          </p:nvPr>
        </p:nvSpPr>
        <p:spPr/>
        <p:txBody>
          <a:bodyPr/>
          <a:lstStyle/>
          <a:p>
            <a:fld id="{487128B4-5C32-4C2A-9CF4-BFDC9F561969}" type="datetimeFigureOut">
              <a:rPr lang="en-US" smtClean="0"/>
              <a:pPr/>
              <a:t>9/15/2010</a:t>
            </a:fld>
            <a:endParaRPr lang="en-US"/>
          </a:p>
        </p:txBody>
      </p:sp>
      <p:sp>
        <p:nvSpPr>
          <p:cNvPr id="16" name="Slide Number Placeholder 15"/>
          <p:cNvSpPr>
            <a:spLocks noGrp="1"/>
          </p:cNvSpPr>
          <p:nvPr>
            <p:ph type="sldNum" sz="quarter" idx="11"/>
          </p:nvPr>
        </p:nvSpPr>
        <p:spPr/>
        <p:txBody>
          <a:bodyPr/>
          <a:lstStyle/>
          <a:p>
            <a:fld id="{AE38910D-A3A5-42F5-AD8D-3378DBDD6680}" type="slidenum">
              <a:rPr lang="en-US" smtClean="0"/>
              <a:pPr/>
              <a:t>‹#›</a:t>
            </a:fld>
            <a:endParaRPr lang="en-US"/>
          </a:p>
        </p:txBody>
      </p:sp>
      <p:sp>
        <p:nvSpPr>
          <p:cNvPr id="17" name="Footer Placeholder 16"/>
          <p:cNvSpPr>
            <a:spLocks noGrp="1"/>
          </p:cNvSpPr>
          <p:nvPr>
            <p:ph type="ftr" sz="quarter" idx="12"/>
          </p:nvPr>
        </p:nvSpPr>
        <p:spPr/>
        <p:txBody>
          <a:bodyPr/>
          <a:lstStyle/>
          <a:p>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487128B4-5C32-4C2A-9CF4-BFDC9F561969}" type="datetimeFigureOut">
              <a:rPr lang="en-US" smtClean="0"/>
              <a:pPr/>
              <a:t>9/15/2010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E38910D-A3A5-42F5-AD8D-3378DBDD6680}"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487128B4-5C32-4C2A-9CF4-BFDC9F561969}" type="datetimeFigureOut">
              <a:rPr lang="en-US" smtClean="0"/>
              <a:pPr/>
              <a:t>9/15/2010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E38910D-A3A5-42F5-AD8D-3378DBDD6680}"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9" name="Content Placeholder 8"/>
          <p:cNvSpPr>
            <a:spLocks noGrp="1"/>
          </p:cNvSpPr>
          <p:nvPr>
            <p:ph idx="1"/>
          </p:nvPr>
        </p:nvSpPr>
        <p:spPr>
          <a:xfrm>
            <a:off x="457200" y="1524000"/>
            <a:ext cx="8229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4" name="Date Placeholder 13"/>
          <p:cNvSpPr>
            <a:spLocks noGrp="1"/>
          </p:cNvSpPr>
          <p:nvPr>
            <p:ph type="dt" sz="half" idx="14"/>
          </p:nvPr>
        </p:nvSpPr>
        <p:spPr/>
        <p:txBody>
          <a:bodyPr/>
          <a:lstStyle/>
          <a:p>
            <a:fld id="{487128B4-5C32-4C2A-9CF4-BFDC9F561969}" type="datetimeFigureOut">
              <a:rPr lang="en-US" smtClean="0"/>
              <a:pPr/>
              <a:t>9/15/2010</a:t>
            </a:fld>
            <a:endParaRPr lang="en-US"/>
          </a:p>
        </p:txBody>
      </p:sp>
      <p:sp>
        <p:nvSpPr>
          <p:cNvPr id="15" name="Slide Number Placeholder 14"/>
          <p:cNvSpPr>
            <a:spLocks noGrp="1"/>
          </p:cNvSpPr>
          <p:nvPr>
            <p:ph type="sldNum" sz="quarter" idx="15"/>
          </p:nvPr>
        </p:nvSpPr>
        <p:spPr/>
        <p:txBody>
          <a:bodyPr/>
          <a:lstStyle>
            <a:lvl1pPr algn="ctr">
              <a:defRPr/>
            </a:lvl1pPr>
          </a:lstStyle>
          <a:p>
            <a:fld id="{AE38910D-A3A5-42F5-AD8D-3378DBDD6680}" type="slidenum">
              <a:rPr lang="en-US" smtClean="0"/>
              <a:pPr/>
              <a:t>‹#›</a:t>
            </a:fld>
            <a:endParaRPr lang="en-US"/>
          </a:p>
        </p:txBody>
      </p:sp>
      <p:sp>
        <p:nvSpPr>
          <p:cNvPr id="16" name="Footer Placeholder 15"/>
          <p:cNvSpPr>
            <a:spLocks noGrp="1"/>
          </p:cNvSpPr>
          <p:nvPr>
            <p:ph type="ftr" sz="quarter" idx="16"/>
          </p:nvPr>
        </p:nvSpPr>
        <p:spPr/>
        <p:txBody>
          <a:bodyPr/>
          <a:lstStyle/>
          <a:p>
            <a:endParaRPr lang="en-US"/>
          </a:p>
        </p:txBody>
      </p:sp>
      <p:sp>
        <p:nvSpPr>
          <p:cNvPr id="17" name="Title 16"/>
          <p:cNvSpPr>
            <a:spLocks noGrp="1"/>
          </p:cNvSpPr>
          <p:nvPr>
            <p:ph type="title"/>
          </p:nvPr>
        </p:nvSpPr>
        <p:spPr/>
        <p:txBody>
          <a:bodyPr rtlCol="0" anchor="b" anchorCtr="0"/>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487128B4-5C32-4C2A-9CF4-BFDC9F561969}" type="datetimeFigureOut">
              <a:rPr lang="en-US" smtClean="0"/>
              <a:pPr/>
              <a:t>9/15/2010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E38910D-A3A5-42F5-AD8D-3378DBDD6680}" type="slidenum">
              <a:rPr lang="en-US" smtClean="0"/>
              <a:pPr/>
              <a:t>‹#›</a:t>
            </a:fld>
            <a:endParaRPr lang="en-US"/>
          </a:p>
        </p:txBody>
      </p:sp>
      <p:sp>
        <p:nvSpPr>
          <p:cNvPr id="2" name="Title 1"/>
          <p:cNvSpPr>
            <a:spLocks noGrp="1"/>
          </p:cNvSpPr>
          <p:nvPr>
            <p:ph type="title"/>
          </p:nvPr>
        </p:nvSpPr>
        <p:spPr>
          <a:xfrm>
            <a:off x="685800" y="3505200"/>
            <a:ext cx="7924800" cy="1371600"/>
          </a:xfrm>
        </p:spPr>
        <p:txBody>
          <a:bodyPr>
            <a:noAutofit/>
          </a:bodyPr>
          <a:lstStyle>
            <a:lvl1pPr algn="l" rtl="0">
              <a:spcBef>
                <a:spcPct val="0"/>
              </a:spcBef>
              <a:buNone/>
              <a:defRPr lang="en-US" sz="4800" b="0" dirty="0">
                <a:ln w="3200">
                  <a:solidFill>
                    <a:schemeClr val="bg2">
                      <a:shade val="25000"/>
                      <a:alpha val="25000"/>
                    </a:schemeClr>
                  </a:solidFill>
                  <a:prstDash val="solid"/>
                  <a:round/>
                </a:ln>
                <a:solidFill>
                  <a:srgbClr val="F9F9F9"/>
                </a:solidFill>
                <a:effectLst>
                  <a:innerShdw blurRad="38100" dist="25400" dir="13500000">
                    <a:prstClr val="black">
                      <a:alpha val="70000"/>
                    </a:prstClr>
                  </a:inn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4958864"/>
            <a:ext cx="7924800" cy="984736"/>
          </a:xfrm>
        </p:spPr>
        <p:txBody>
          <a:bodyPr anchor="t"/>
          <a:lstStyle>
            <a:lvl1pPr marL="0" indent="0">
              <a:buNone/>
              <a:defRPr sz="2000" spc="100" baseline="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cxnSp>
        <p:nvCxnSpPr>
          <p:cNvPr id="7" name="Straight Connector 6"/>
          <p:cNvCxnSpPr/>
          <p:nvPr/>
        </p:nvCxnSpPr>
        <p:spPr>
          <a:xfrm>
            <a:off x="685800" y="4916992"/>
            <a:ext cx="7924800" cy="4301"/>
          </a:xfrm>
          <a:prstGeom prst="line">
            <a:avLst/>
          </a:prstGeom>
          <a:noFill/>
          <a:ln w="9525" cap="flat" cmpd="sng" algn="ctr">
            <a:solidFill>
              <a:srgbClr val="E9E9E8"/>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487128B4-5C32-4C2A-9CF4-BFDC9F561969}" type="datetimeFigureOut">
              <a:rPr lang="en-US" smtClean="0"/>
              <a:pPr/>
              <a:t>9/15/2010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E38910D-A3A5-42F5-AD8D-3378DBDD6680}" type="slidenum">
              <a:rPr lang="en-US" smtClean="0"/>
              <a:pPr/>
              <a:t>‹#›</a:t>
            </a:fld>
            <a:endParaRPr lang="en-US"/>
          </a:p>
        </p:txBody>
      </p:sp>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11" name="Content Placeholder 10"/>
          <p:cNvSpPr>
            <a:spLocks noGrp="1"/>
          </p:cNvSpPr>
          <p:nvPr>
            <p:ph sz="half" idx="1"/>
          </p:nvPr>
        </p:nvSpPr>
        <p:spPr>
          <a:xfrm>
            <a:off x="457200" y="1524000"/>
            <a:ext cx="4059936"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half" idx="2"/>
          </p:nvPr>
        </p:nvSpPr>
        <p:spPr>
          <a:xfrm>
            <a:off x="4648200" y="1524000"/>
            <a:ext cx="4059936"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9" name="Slide Number Placeholder 8"/>
          <p:cNvSpPr>
            <a:spLocks noGrp="1"/>
          </p:cNvSpPr>
          <p:nvPr>
            <p:ph type="sldNum" sz="quarter" idx="12"/>
          </p:nvPr>
        </p:nvSpPr>
        <p:spPr/>
        <p:txBody>
          <a:bodyPr/>
          <a:lstStyle/>
          <a:p>
            <a:fld id="{AE38910D-A3A5-42F5-AD8D-3378DBDD6680}" type="slidenum">
              <a:rPr lang="en-US" smtClean="0"/>
              <a:pPr/>
              <a:t>‹#›</a:t>
            </a:fld>
            <a:endParaRPr lang="en-US"/>
          </a:p>
        </p:txBody>
      </p:sp>
      <p:sp>
        <p:nvSpPr>
          <p:cNvPr id="8" name="Footer Placeholder 7"/>
          <p:cNvSpPr>
            <a:spLocks noGrp="1"/>
          </p:cNvSpPr>
          <p:nvPr>
            <p:ph type="ftr" sz="quarter" idx="11"/>
          </p:nvPr>
        </p:nvSpPr>
        <p:spPr/>
        <p:txBody>
          <a:bodyPr/>
          <a:lstStyle/>
          <a:p>
            <a:endParaRPr lang="en-US"/>
          </a:p>
        </p:txBody>
      </p:sp>
      <p:sp>
        <p:nvSpPr>
          <p:cNvPr id="7" name="Date Placeholder 6"/>
          <p:cNvSpPr>
            <a:spLocks noGrp="1"/>
          </p:cNvSpPr>
          <p:nvPr>
            <p:ph type="dt" sz="half" idx="10"/>
          </p:nvPr>
        </p:nvSpPr>
        <p:spPr/>
        <p:txBody>
          <a:bodyPr/>
          <a:lstStyle/>
          <a:p>
            <a:fld id="{487128B4-5C32-4C2A-9CF4-BFDC9F561969}" type="datetimeFigureOut">
              <a:rPr lang="en-US" smtClean="0"/>
              <a:pPr/>
              <a:t>9/15/2010</a:t>
            </a:fld>
            <a:endParaRPr lang="en-US"/>
          </a:p>
        </p:txBody>
      </p:sp>
      <p:sp>
        <p:nvSpPr>
          <p:cNvPr id="3" name="Text Placeholder 2"/>
          <p:cNvSpPr>
            <a:spLocks noGrp="1"/>
          </p:cNvSpPr>
          <p:nvPr>
            <p:ph type="body" idx="1"/>
          </p:nvPr>
        </p:nvSpPr>
        <p:spPr>
          <a:xfrm>
            <a:off x="457200" y="1399593"/>
            <a:ext cx="4040188" cy="762000"/>
          </a:xfrm>
          <a:noFill/>
          <a:ln w="25400" cap="rnd" cmpd="sng" algn="ctr">
            <a:noFill/>
            <a:prstDash val="solid"/>
          </a:ln>
          <a:effectLst>
            <a:softEdge rad="63500"/>
          </a:effectLst>
          <a:sp3d prstMaterial="fla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32" name="Content Placeholder 31"/>
          <p:cNvSpPr>
            <a:spLocks noGrp="1"/>
          </p:cNvSpPr>
          <p:nvPr>
            <p:ph sz="half" idx="2"/>
          </p:nvPr>
        </p:nvSpPr>
        <p:spPr>
          <a:xfrm>
            <a:off x="457200" y="2201896"/>
            <a:ext cx="4038600" cy="391363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34" name="Content Placeholder 33"/>
          <p:cNvSpPr>
            <a:spLocks noGrp="1"/>
          </p:cNvSpPr>
          <p:nvPr>
            <p:ph sz="quarter" idx="4"/>
          </p:nvPr>
        </p:nvSpPr>
        <p:spPr>
          <a:xfrm>
            <a:off x="4649788" y="2201896"/>
            <a:ext cx="4038600" cy="391363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 name="Title 1"/>
          <p:cNvSpPr>
            <a:spLocks noGrp="1"/>
          </p:cNvSpPr>
          <p:nvPr>
            <p:ph type="title"/>
          </p:nvPr>
        </p:nvSpPr>
        <p:spPr>
          <a:xfrm>
            <a:off x="457200" y="155448"/>
            <a:ext cx="8229600" cy="1143000"/>
          </a:xfrm>
        </p:spPr>
        <p:txBody>
          <a:bodyPr anchor="b" anchorCtr="0"/>
          <a:lstStyle>
            <a:lvl1pPr>
              <a:defRPr/>
            </a:lvl1pPr>
          </a:lstStyle>
          <a:p>
            <a:r>
              <a:rPr kumimoji="0" lang="en-US" smtClean="0"/>
              <a:t>Click to edit Master title style</a:t>
            </a:r>
            <a:endParaRPr kumimoji="0" lang="en-US"/>
          </a:p>
        </p:txBody>
      </p:sp>
      <p:sp>
        <p:nvSpPr>
          <p:cNvPr id="12" name="Text Placeholder 11"/>
          <p:cNvSpPr>
            <a:spLocks noGrp="1"/>
          </p:cNvSpPr>
          <p:nvPr>
            <p:ph type="body" idx="3"/>
          </p:nvPr>
        </p:nvSpPr>
        <p:spPr>
          <a:xfrm>
            <a:off x="4648200" y="1399593"/>
            <a:ext cx="4040188" cy="762000"/>
          </a:xfrm>
          <a:noFill/>
          <a:ln w="25400" cap="rnd" cmpd="sng" algn="ctr">
            <a:noFill/>
            <a:prstDash val="solid"/>
          </a:ln>
          <a:effectLst>
            <a:softEdge rad="63500"/>
          </a:effectLs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baseline="0">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cxnSp>
        <p:nvCxnSpPr>
          <p:cNvPr id="10" name="Straight Connector 9"/>
          <p:cNvCxnSpPr/>
          <p:nvPr/>
        </p:nvCxnSpPr>
        <p:spPr>
          <a:xfrm>
            <a:off x="562945"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a:off x="4754880"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487128B4-5C32-4C2A-9CF4-BFDC9F561969}" type="datetimeFigureOut">
              <a:rPr lang="en-US" smtClean="0"/>
              <a:pPr/>
              <a:t>9/15/2010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E38910D-A3A5-42F5-AD8D-3378DBDD6680}" type="slidenum">
              <a:rPr lang="en-US" smtClean="0"/>
              <a:pPr/>
              <a:t>‹#›</a:t>
            </a:fld>
            <a:endParaRPr lang="en-US"/>
          </a:p>
        </p:txBody>
      </p:sp>
      <p:sp>
        <p:nvSpPr>
          <p:cNvPr id="2" name="Title 1"/>
          <p:cNvSpPr>
            <a:spLocks noGrp="1"/>
          </p:cNvSpPr>
          <p:nvPr>
            <p:ph type="title"/>
          </p:nvPr>
        </p:nvSpPr>
        <p:spPr/>
        <p:txBody>
          <a:bodyPr/>
          <a:lstStyle/>
          <a:p>
            <a:r>
              <a:rPr kumimoji="0" lang="en-US" smtClean="0"/>
              <a:t>Click to edit Master title style</a:t>
            </a:r>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7128B4-5C32-4C2A-9CF4-BFDC9F561969}" type="datetimeFigureOut">
              <a:rPr lang="en-US" smtClean="0"/>
              <a:pPr/>
              <a:t>9/15/2010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E38910D-A3A5-42F5-AD8D-3378DBDD6680}"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29" name="Content Placeholder 28"/>
          <p:cNvSpPr>
            <a:spLocks noGrp="1"/>
          </p:cNvSpPr>
          <p:nvPr>
            <p:ph sz="quarter" idx="1"/>
          </p:nvPr>
        </p:nvSpPr>
        <p:spPr>
          <a:xfrm>
            <a:off x="457200" y="457200"/>
            <a:ext cx="6248400" cy="5715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3" name="Text Placeholder 2"/>
          <p:cNvSpPr>
            <a:spLocks noGrp="1"/>
          </p:cNvSpPr>
          <p:nvPr>
            <p:ph type="body" idx="2"/>
          </p:nvPr>
        </p:nvSpPr>
        <p:spPr>
          <a:xfrm>
            <a:off x="6781800" y="1600200"/>
            <a:ext cx="1984248" cy="3733800"/>
          </a:xfrm>
        </p:spPr>
        <p:txBody>
          <a:bodyPr tIns="45720" bIns="45720" anchor="t" anchorCtr="0"/>
          <a:lstStyle>
            <a:lvl1pPr marL="0" indent="0">
              <a:lnSpc>
                <a:spcPct val="1250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31" name="Title 30"/>
          <p:cNvSpPr>
            <a:spLocks noGrp="1"/>
          </p:cNvSpPr>
          <p:nvPr>
            <p:ph type="title"/>
          </p:nvPr>
        </p:nvSpPr>
        <p:spPr>
          <a:xfrm>
            <a:off x="6781800" y="457200"/>
            <a:ext cx="19812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en-US" smtClean="0"/>
              <a:t>Click to edit Master title style</a:t>
            </a:r>
            <a:endParaRPr kumimoji="0" lang="en-US"/>
          </a:p>
        </p:txBody>
      </p:sp>
      <p:sp>
        <p:nvSpPr>
          <p:cNvPr id="8" name="Date Placeholder 7"/>
          <p:cNvSpPr>
            <a:spLocks noGrp="1"/>
          </p:cNvSpPr>
          <p:nvPr>
            <p:ph type="dt" sz="half" idx="14"/>
          </p:nvPr>
        </p:nvSpPr>
        <p:spPr/>
        <p:txBody>
          <a:bodyPr/>
          <a:lstStyle/>
          <a:p>
            <a:fld id="{487128B4-5C32-4C2A-9CF4-BFDC9F561969}" type="datetimeFigureOut">
              <a:rPr lang="en-US" smtClean="0"/>
              <a:pPr/>
              <a:t>9/15/2010</a:t>
            </a:fld>
            <a:endParaRPr lang="en-US"/>
          </a:p>
        </p:txBody>
      </p:sp>
      <p:sp>
        <p:nvSpPr>
          <p:cNvPr id="9" name="Slide Number Placeholder 8"/>
          <p:cNvSpPr>
            <a:spLocks noGrp="1"/>
          </p:cNvSpPr>
          <p:nvPr>
            <p:ph type="sldNum" sz="quarter" idx="15"/>
          </p:nvPr>
        </p:nvSpPr>
        <p:spPr/>
        <p:txBody>
          <a:bodyPr/>
          <a:lstStyle/>
          <a:p>
            <a:fld id="{AE38910D-A3A5-42F5-AD8D-3378DBDD6680}" type="slidenum">
              <a:rPr lang="en-US" smtClean="0"/>
              <a:pPr/>
              <a:t>‹#›</a:t>
            </a:fld>
            <a:endParaRPr lang="en-US"/>
          </a:p>
        </p:txBody>
      </p:sp>
      <p:sp>
        <p:nvSpPr>
          <p:cNvPr id="10" name="Footer Placeholder 9"/>
          <p:cNvSpPr>
            <a:spLocks noGrp="1"/>
          </p:cNvSpPr>
          <p:nvPr>
            <p:ph type="ftr" sz="quarter" idx="16"/>
          </p:nvPr>
        </p:nvSpPr>
        <p:spPr/>
        <p:txBody>
          <a:bodyPr/>
          <a:lstStyle/>
          <a:p>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629400" y="457200"/>
            <a:ext cx="20574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457200" y="457200"/>
            <a:ext cx="6019800" cy="5562600"/>
          </a:xfrm>
          <a:solidFill>
            <a:schemeClr val="tx2">
              <a:tint val="40000"/>
            </a:schemeClr>
          </a:solidFill>
          <a:effectLst>
            <a:outerShdw blurRad="88900" sx="103000" sy="103000" algn="ctr" rotWithShape="0">
              <a:prstClr val="black">
                <a:alpha val="32000"/>
              </a:prstClr>
            </a:outerShdw>
            <a:softEdge rad="127000"/>
          </a:effectLst>
        </p:spPr>
        <p:txBody>
          <a:bodyPr/>
          <a:lstStyle>
            <a:lvl1pPr marL="0" indent="0">
              <a:buNone/>
              <a:defRPr sz="3200">
                <a:solidFill>
                  <a:schemeClr val="bg1"/>
                </a:solidFill>
              </a:defRPr>
            </a:lvl1pPr>
          </a:lstStyle>
          <a:p>
            <a:r>
              <a:rPr kumimoji="0" lang="en-US" smtClean="0"/>
              <a:t>Click icon to add picture</a:t>
            </a:r>
            <a:endParaRPr kumimoji="0" lang="en-US"/>
          </a:p>
        </p:txBody>
      </p:sp>
      <p:sp>
        <p:nvSpPr>
          <p:cNvPr id="4" name="Text Placeholder 3"/>
          <p:cNvSpPr>
            <a:spLocks noGrp="1"/>
          </p:cNvSpPr>
          <p:nvPr>
            <p:ph type="body" sz="half" idx="2"/>
          </p:nvPr>
        </p:nvSpPr>
        <p:spPr>
          <a:xfrm>
            <a:off x="6629400" y="1600200"/>
            <a:ext cx="2057400" cy="4419600"/>
          </a:xfrm>
        </p:spPr>
        <p:txBody>
          <a:bodyPr anchor="t" anchorCtr="0"/>
          <a:lstStyle>
            <a:lvl1pPr marL="0" indent="0">
              <a:lnSpc>
                <a:spcPct val="125000"/>
              </a:lnSpc>
              <a:spcAft>
                <a:spcPts val="1000"/>
              </a:spcAft>
              <a:buFontTx/>
              <a:buNone/>
              <a:defRPr sz="1600" b="0">
                <a:solidFill>
                  <a:schemeClr val="tx2"/>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8" name="Date Placeholder 7"/>
          <p:cNvSpPr>
            <a:spLocks noGrp="1"/>
          </p:cNvSpPr>
          <p:nvPr>
            <p:ph type="dt" sz="half" idx="10"/>
          </p:nvPr>
        </p:nvSpPr>
        <p:spPr/>
        <p:txBody>
          <a:bodyPr/>
          <a:lstStyle/>
          <a:p>
            <a:fld id="{487128B4-5C32-4C2A-9CF4-BFDC9F561969}" type="datetimeFigureOut">
              <a:rPr lang="en-US" smtClean="0"/>
              <a:pPr/>
              <a:t>9/15/2010</a:t>
            </a:fld>
            <a:endParaRPr lang="en-US"/>
          </a:p>
        </p:txBody>
      </p:sp>
      <p:sp>
        <p:nvSpPr>
          <p:cNvPr id="9" name="Slide Number Placeholder 8"/>
          <p:cNvSpPr>
            <a:spLocks noGrp="1"/>
          </p:cNvSpPr>
          <p:nvPr>
            <p:ph type="sldNum" sz="quarter" idx="11"/>
          </p:nvPr>
        </p:nvSpPr>
        <p:spPr/>
        <p:txBody>
          <a:bodyPr/>
          <a:lstStyle/>
          <a:p>
            <a:fld id="{AE38910D-A3A5-42F5-AD8D-3378DBDD6680}" type="slidenum">
              <a:rPr lang="en-US" smtClean="0"/>
              <a:pPr/>
              <a:t>‹#›</a:t>
            </a:fld>
            <a:endParaRPr lang="en-US"/>
          </a:p>
        </p:txBody>
      </p:sp>
      <p:sp>
        <p:nvSpPr>
          <p:cNvPr id="10" name="Footer Placeholder 9"/>
          <p:cNvSpPr>
            <a:spLocks noGrp="1"/>
          </p:cNvSpPr>
          <p:nvPr>
            <p:ph type="ftr" sz="quarter" idx="12"/>
          </p:nvPr>
        </p:nvSpPr>
        <p:spPr/>
        <p:txBody>
          <a:body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9" name="Text Placeholder 8"/>
          <p:cNvSpPr>
            <a:spLocks noGrp="1"/>
          </p:cNvSpPr>
          <p:nvPr>
            <p:ph type="body" idx="1"/>
          </p:nvPr>
        </p:nvSpPr>
        <p:spPr>
          <a:xfrm>
            <a:off x="457200" y="1447800"/>
            <a:ext cx="8229600" cy="46783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4" name="Date Placeholder 23"/>
          <p:cNvSpPr>
            <a:spLocks noGrp="1"/>
          </p:cNvSpPr>
          <p:nvPr>
            <p:ph type="dt" sz="half" idx="2"/>
          </p:nvPr>
        </p:nvSpPr>
        <p:spPr>
          <a:xfrm>
            <a:off x="5791200" y="6203667"/>
            <a:ext cx="2590800" cy="384048"/>
          </a:xfrm>
          <a:prstGeom prst="rect">
            <a:avLst/>
          </a:prstGeom>
        </p:spPr>
        <p:txBody>
          <a:bodyPr vert="horz" anchor="ctr" anchorCtr="0"/>
          <a:lstStyle>
            <a:lvl1pPr algn="l" eaLnBrk="1" latinLnBrk="0" hangingPunct="1">
              <a:defRPr kumimoji="0" sz="1200">
                <a:solidFill>
                  <a:schemeClr val="tx2"/>
                </a:solidFill>
              </a:defRPr>
            </a:lvl1pPr>
          </a:lstStyle>
          <a:p>
            <a:fld id="{487128B4-5C32-4C2A-9CF4-BFDC9F561969}" type="datetimeFigureOut">
              <a:rPr lang="en-US" smtClean="0"/>
              <a:pPr/>
              <a:t>9/15/2010</a:t>
            </a:fld>
            <a:endParaRPr lang="en-US"/>
          </a:p>
        </p:txBody>
      </p:sp>
      <p:sp>
        <p:nvSpPr>
          <p:cNvPr id="10" name="Footer Placeholder 9"/>
          <p:cNvSpPr>
            <a:spLocks noGrp="1"/>
          </p:cNvSpPr>
          <p:nvPr>
            <p:ph type="ftr" sz="quarter" idx="3"/>
          </p:nvPr>
        </p:nvSpPr>
        <p:spPr>
          <a:xfrm>
            <a:off x="2133600" y="6203667"/>
            <a:ext cx="3581400" cy="384048"/>
          </a:xfrm>
          <a:prstGeom prst="rect">
            <a:avLst/>
          </a:prstGeom>
        </p:spPr>
        <p:txBody>
          <a:bodyPr vert="horz" anchor="ctr" anchorCtr="0"/>
          <a:lstStyle>
            <a:lvl1pPr algn="r" eaLnBrk="1" latinLnBrk="0" hangingPunct="1">
              <a:defRPr kumimoji="0" sz="1200">
                <a:solidFill>
                  <a:schemeClr val="tx2"/>
                </a:solidFill>
              </a:defRPr>
            </a:lvl1pPr>
          </a:lstStyle>
          <a:p>
            <a:endParaRPr lang="en-US"/>
          </a:p>
        </p:txBody>
      </p:sp>
      <p:sp>
        <p:nvSpPr>
          <p:cNvPr id="22" name="Slide Number Placeholder 21"/>
          <p:cNvSpPr>
            <a:spLocks noGrp="1"/>
          </p:cNvSpPr>
          <p:nvPr>
            <p:ph type="sldNum" sz="quarter" idx="4"/>
          </p:nvPr>
        </p:nvSpPr>
        <p:spPr>
          <a:xfrm>
            <a:off x="8410575" y="6181531"/>
            <a:ext cx="609600" cy="457200"/>
          </a:xfrm>
          <a:prstGeom prst="rect">
            <a:avLst/>
          </a:prstGeom>
          <a:noFill/>
        </p:spPr>
        <p:txBody>
          <a:bodyPr vert="horz" lIns="0" tIns="0" rIns="0" bIns="0" anchor="ctr" anchorCtr="0">
            <a:noAutofit/>
          </a:bodyPr>
          <a:lstStyle>
            <a:lvl1pPr algn="ctr" eaLnBrk="1" latinLnBrk="0" hangingPunct="1">
              <a:defRPr kumimoji="0" sz="1600" baseline="0">
                <a:solidFill>
                  <a:schemeClr val="tx2"/>
                </a:solidFill>
              </a:defRPr>
            </a:lvl1pPr>
          </a:lstStyle>
          <a:p>
            <a:fld id="{AE38910D-A3A5-42F5-AD8D-3378DBDD6680}" type="slidenum">
              <a:rPr lang="en-US" smtClean="0"/>
              <a:pPr/>
              <a:t>‹#›</a:t>
            </a:fld>
            <a:endParaRPr lang="en-US"/>
          </a:p>
        </p:txBody>
      </p:sp>
      <p:sp>
        <p:nvSpPr>
          <p:cNvPr id="5" name="Title Placeholder 4"/>
          <p:cNvSpPr>
            <a:spLocks noGrp="1"/>
          </p:cNvSpPr>
          <p:nvPr>
            <p:ph type="title"/>
          </p:nvPr>
        </p:nvSpPr>
        <p:spPr>
          <a:xfrm>
            <a:off x="457200" y="152400"/>
            <a:ext cx="8229600" cy="1219200"/>
          </a:xfrm>
          <a:prstGeom prst="rect">
            <a:avLst/>
          </a:prstGeom>
          <a:ln w="6350" cap="rnd">
            <a:noFill/>
          </a:ln>
        </p:spPr>
        <p:txBody>
          <a:bodyPr vert="horz" anchor="b" anchorCtr="0">
            <a:normAutofit/>
          </a:bodyPr>
          <a:lstStyle/>
          <a:p>
            <a:r>
              <a:rPr kumimoji="0" lang="en-US" smtClean="0"/>
              <a:t>Click to edit Master title style</a:t>
            </a:r>
            <a:endParaRPr kumimoji="0" lang="en-US"/>
          </a:p>
        </p:txBody>
      </p:sp>
    </p:spTree>
  </p:cSld>
  <p:clrMap bg1="dk1" tx1="lt1" bg2="dk2" tx2="lt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lang="en-US" sz="4200" b="0" kern="1200" spc="-100" baseline="0" dirty="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mj-lt"/>
          <a:ea typeface="+mj-ea"/>
          <a:cs typeface="+mj-cs"/>
        </a:defRPr>
      </a:lvl1pPr>
    </p:titleStyle>
    <p:bodyStyle>
      <a:lvl1pPr marL="274320" indent="-274320" algn="l" rtl="0" eaLnBrk="1" latinLnBrk="0" hangingPunct="1">
        <a:spcBef>
          <a:spcPts val="600"/>
        </a:spcBef>
        <a:buClr>
          <a:schemeClr val="accent2"/>
        </a:buClr>
        <a:buSzPct val="85000"/>
        <a:buFont typeface="Wingdings 2"/>
        <a:buChar char=""/>
        <a:defRPr kumimoji="0" sz="2600" kern="1200">
          <a:solidFill>
            <a:schemeClr val="tx1"/>
          </a:solidFill>
          <a:latin typeface="+mn-lt"/>
          <a:ea typeface="+mn-ea"/>
          <a:cs typeface="+mn-cs"/>
        </a:defRPr>
      </a:lvl1pPr>
      <a:lvl2pPr marL="640080" indent="-274320" algn="l" rtl="0" eaLnBrk="1" latinLnBrk="0" hangingPunct="1">
        <a:spcBef>
          <a:spcPts val="300"/>
        </a:spcBef>
        <a:buClr>
          <a:schemeClr val="accent2">
            <a:shade val="75000"/>
          </a:schemeClr>
        </a:buClr>
        <a:buSzPct val="85000"/>
        <a:buFont typeface="Wingdings 2"/>
        <a:buChar char=""/>
        <a:defRPr kumimoji="0" sz="2400" kern="1200">
          <a:solidFill>
            <a:schemeClr val="tx2"/>
          </a:solidFill>
          <a:latin typeface="+mn-lt"/>
          <a:ea typeface="+mn-ea"/>
          <a:cs typeface="+mn-cs"/>
        </a:defRPr>
      </a:lvl2pPr>
      <a:lvl3pPr marL="1005840" indent="-228600" algn="l" rtl="0" eaLnBrk="1" latinLnBrk="0" hangingPunct="1">
        <a:spcBef>
          <a:spcPts val="300"/>
        </a:spcBef>
        <a:buClr>
          <a:schemeClr val="accent2">
            <a:shade val="50000"/>
          </a:schemeClr>
        </a:buClr>
        <a:buSzPct val="85000"/>
        <a:buFont typeface="Wingdings 2"/>
        <a:buChar char=""/>
        <a:defRPr kumimoji="0" sz="2100" kern="1200">
          <a:solidFill>
            <a:schemeClr val="tx1"/>
          </a:solidFill>
          <a:latin typeface="+mn-lt"/>
          <a:ea typeface="+mn-ea"/>
          <a:cs typeface="+mn-cs"/>
        </a:defRPr>
      </a:lvl3pPr>
      <a:lvl4pPr marL="1280160" indent="-228600" algn="l" rtl="0" eaLnBrk="1" latinLnBrk="0" hangingPunct="1">
        <a:spcBef>
          <a:spcPts val="300"/>
        </a:spcBef>
        <a:buClr>
          <a:schemeClr val="accent2">
            <a:shade val="75000"/>
          </a:schemeClr>
        </a:buClr>
        <a:buSzPct val="85000"/>
        <a:buFont typeface="Wingdings 2" pitchFamily="18" charset="2"/>
        <a:buChar char=""/>
        <a:defRPr kumimoji="0" sz="1900" kern="1200">
          <a:solidFill>
            <a:schemeClr val="tx1"/>
          </a:solidFill>
          <a:latin typeface="+mn-lt"/>
          <a:ea typeface="+mn-ea"/>
          <a:cs typeface="+mn-cs"/>
        </a:defRPr>
      </a:lvl4pPr>
      <a:lvl5pPr marL="1554480" indent="-228600" algn="l" rtl="0" eaLnBrk="1" latinLnBrk="0" hangingPunct="1">
        <a:spcBef>
          <a:spcPts val="340"/>
        </a:spcBef>
        <a:buClr>
          <a:schemeClr val="accent2">
            <a:shade val="75000"/>
          </a:schemeClr>
        </a:buClr>
        <a:buSzPct val="85000"/>
        <a:buFont typeface="Wingdings 2" pitchFamily="18" charset="2"/>
        <a:buChar char=""/>
        <a:defRPr kumimoji="0" sz="1600" kern="1200">
          <a:solidFill>
            <a:schemeClr val="tx1"/>
          </a:solidFill>
          <a:latin typeface="+mn-lt"/>
          <a:ea typeface="+mn-ea"/>
          <a:cs typeface="+mn-cs"/>
        </a:defRPr>
      </a:lvl5pPr>
      <a:lvl6pPr marL="1828800" indent="-228600" algn="l" rtl="0" eaLnBrk="1" latinLnBrk="0" hangingPunct="1">
        <a:spcBef>
          <a:spcPts val="340"/>
        </a:spcBef>
        <a:buClr>
          <a:schemeClr val="accent2">
            <a:shade val="75000"/>
          </a:schemeClr>
        </a:buClr>
        <a:buSzPct val="85000"/>
        <a:buFont typeface="Wingdings 2" pitchFamily="18" charset="2"/>
        <a:buChar char="?"/>
        <a:defRPr kumimoji="0" sz="1700" kern="1200">
          <a:solidFill>
            <a:schemeClr val="tx1"/>
          </a:solidFill>
          <a:latin typeface="+mn-lt"/>
          <a:ea typeface="+mn-ea"/>
          <a:cs typeface="+mn-cs"/>
        </a:defRPr>
      </a:lvl6pPr>
      <a:lvl7pPr marL="2011680" indent="-182880" algn="l" rtl="0" eaLnBrk="1" latinLnBrk="0" hangingPunct="1">
        <a:spcBef>
          <a:spcPts val="340"/>
        </a:spcBef>
        <a:buClr>
          <a:schemeClr val="accent2">
            <a:shade val="75000"/>
          </a:schemeClr>
        </a:buClr>
        <a:buSzPct val="85000"/>
        <a:buFont typeface="Wingdings 2" pitchFamily="18" charset="2"/>
        <a:buChar char="?"/>
        <a:defRPr kumimoji="0" sz="1600" kern="1200" baseline="0">
          <a:solidFill>
            <a:schemeClr val="tx1"/>
          </a:solidFill>
          <a:latin typeface="+mn-lt"/>
          <a:ea typeface="+mn-ea"/>
          <a:cs typeface="+mn-cs"/>
        </a:defRPr>
      </a:lvl7pPr>
      <a:lvl8pPr marL="228600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8pPr>
      <a:lvl9pPr marL="256032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4.jpe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r>
              <a:rPr lang="en-US" dirty="0" smtClean="0"/>
              <a:t>By: Paul and Matt</a:t>
            </a:r>
            <a:endParaRPr lang="en-US" dirty="0"/>
          </a:p>
        </p:txBody>
      </p:sp>
      <p:sp>
        <p:nvSpPr>
          <p:cNvPr id="2" name="Title 1"/>
          <p:cNvSpPr>
            <a:spLocks noGrp="1"/>
          </p:cNvSpPr>
          <p:nvPr>
            <p:ph type="ctrTitle"/>
          </p:nvPr>
        </p:nvSpPr>
        <p:spPr>
          <a:blipFill>
            <a:blip r:embed="rId2" cstate="print"/>
            <a:tile tx="0" ty="0" sx="100000" sy="100000" flip="none" algn="tl"/>
          </a:blipFill>
        </p:spPr>
        <p:txBody>
          <a:bodyPr anchor="ctr"/>
          <a:lstStyle/>
          <a:p>
            <a:r>
              <a:rPr lang="en-US" dirty="0" smtClean="0">
                <a:latin typeface="Copperplate Gothic Bold" pitchFamily="34" charset="0"/>
              </a:rPr>
              <a:t>Rocks and Minerals</a:t>
            </a:r>
            <a:endParaRPr lang="en-US" dirty="0">
              <a:latin typeface="Copperplate Gothic Bold" pitchFamily="34"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p:txBody>
          <a:bodyPr/>
          <a:lstStyle/>
          <a:p>
            <a:r>
              <a:rPr lang="en-US" dirty="0" smtClean="0"/>
              <a:t>http://www.rocksandminerals4u.com/properties_of_minerals.html</a:t>
            </a:r>
            <a:endParaRPr lang="en-US" dirty="0"/>
          </a:p>
        </p:txBody>
      </p:sp>
      <p:sp>
        <p:nvSpPr>
          <p:cNvPr id="3" name="Title 2"/>
          <p:cNvSpPr>
            <a:spLocks noGrp="1"/>
          </p:cNvSpPr>
          <p:nvPr>
            <p:ph type="ctrTitle"/>
          </p:nvPr>
        </p:nvSpPr>
        <p:spPr/>
        <p:txBody>
          <a:bodyPr/>
          <a:lstStyle/>
          <a:p>
            <a:r>
              <a:rPr lang="en-US" dirty="0" smtClean="0"/>
              <a:t>More Rock and Mineral info can be found at:</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524000"/>
            <a:ext cx="3657600" cy="4572000"/>
          </a:xfrm>
        </p:spPr>
        <p:txBody>
          <a:bodyPr/>
          <a:lstStyle/>
          <a:p>
            <a:pPr>
              <a:buNone/>
            </a:pPr>
            <a:r>
              <a:rPr lang="en-US" dirty="0" smtClean="0"/>
              <a:t>A Mineral:</a:t>
            </a:r>
          </a:p>
          <a:p>
            <a:r>
              <a:rPr lang="en-US" sz="1800" dirty="0" smtClean="0"/>
              <a:t>Is a Solid</a:t>
            </a:r>
          </a:p>
          <a:p>
            <a:r>
              <a:rPr lang="en-US" sz="1800" dirty="0" smtClean="0"/>
              <a:t>Is Naturally Occurring</a:t>
            </a:r>
          </a:p>
          <a:p>
            <a:r>
              <a:rPr lang="en-US" sz="1800" dirty="0" smtClean="0"/>
              <a:t>Is Inorganic (not made from plants or animals)</a:t>
            </a:r>
          </a:p>
          <a:p>
            <a:r>
              <a:rPr lang="en-US" sz="1800" dirty="0" smtClean="0"/>
              <a:t>Has a Fixed Chemical Formula (it’s ingredients do not change)</a:t>
            </a:r>
          </a:p>
          <a:p>
            <a:r>
              <a:rPr lang="en-US" sz="1800" dirty="0" smtClean="0"/>
              <a:t>Has an Orderly Crystalline Structure</a:t>
            </a:r>
            <a:endParaRPr lang="en-US" sz="1800" dirty="0"/>
          </a:p>
        </p:txBody>
      </p:sp>
      <p:sp>
        <p:nvSpPr>
          <p:cNvPr id="3" name="Title 2"/>
          <p:cNvSpPr>
            <a:spLocks noGrp="1"/>
          </p:cNvSpPr>
          <p:nvPr>
            <p:ph type="title"/>
          </p:nvPr>
        </p:nvSpPr>
        <p:spPr/>
        <p:txBody>
          <a:bodyPr>
            <a:normAutofit fontScale="90000"/>
          </a:bodyPr>
          <a:lstStyle/>
          <a:p>
            <a:r>
              <a:rPr lang="en-US" dirty="0" smtClean="0"/>
              <a:t>What is a Mineral?           What is a Rock?</a:t>
            </a:r>
            <a:endParaRPr lang="en-US" dirty="0"/>
          </a:p>
        </p:txBody>
      </p:sp>
      <p:sp>
        <p:nvSpPr>
          <p:cNvPr id="4" name="TextBox 3"/>
          <p:cNvSpPr txBox="1"/>
          <p:nvPr/>
        </p:nvSpPr>
        <p:spPr>
          <a:xfrm>
            <a:off x="5410200" y="1600200"/>
            <a:ext cx="3200400" cy="3031599"/>
          </a:xfrm>
          <a:prstGeom prst="rect">
            <a:avLst/>
          </a:prstGeom>
          <a:noFill/>
        </p:spPr>
        <p:txBody>
          <a:bodyPr wrap="square" rtlCol="0">
            <a:spAutoFit/>
          </a:bodyPr>
          <a:lstStyle/>
          <a:p>
            <a:r>
              <a:rPr lang="en-US" sz="2600" dirty="0" smtClean="0"/>
              <a:t>A Rock:</a:t>
            </a:r>
            <a:endParaRPr lang="en-US" dirty="0"/>
          </a:p>
          <a:p>
            <a:pPr marL="274320" indent="-274320">
              <a:spcBef>
                <a:spcPts val="600"/>
              </a:spcBef>
              <a:buClr>
                <a:srgbClr val="FFC000"/>
              </a:buClr>
              <a:buSzPct val="130000"/>
              <a:buFont typeface="Arial" pitchFamily="34" charset="0"/>
              <a:buChar char="•"/>
            </a:pPr>
            <a:r>
              <a:rPr lang="en-US" dirty="0" smtClean="0"/>
              <a:t>Is </a:t>
            </a:r>
            <a:r>
              <a:rPr lang="en-US" dirty="0"/>
              <a:t>a Solid</a:t>
            </a:r>
          </a:p>
          <a:p>
            <a:pPr marL="274320" indent="-274320">
              <a:spcBef>
                <a:spcPts val="600"/>
              </a:spcBef>
              <a:buClr>
                <a:srgbClr val="FFC000"/>
              </a:buClr>
              <a:buSzPct val="130000"/>
              <a:buFont typeface="Arial" pitchFamily="34" charset="0"/>
              <a:buChar char="•"/>
            </a:pPr>
            <a:r>
              <a:rPr lang="en-US" dirty="0" smtClean="0"/>
              <a:t>Is </a:t>
            </a:r>
            <a:r>
              <a:rPr lang="en-US" dirty="0"/>
              <a:t>Naturally </a:t>
            </a:r>
            <a:r>
              <a:rPr lang="en-US" dirty="0" smtClean="0"/>
              <a:t>Occurring</a:t>
            </a:r>
          </a:p>
          <a:p>
            <a:pPr marL="274320" indent="-274320">
              <a:spcBef>
                <a:spcPts val="600"/>
              </a:spcBef>
              <a:buClr>
                <a:srgbClr val="FFC000"/>
              </a:buClr>
              <a:buSzPct val="130000"/>
              <a:buFont typeface="Arial" pitchFamily="34" charset="0"/>
              <a:buChar char="•"/>
            </a:pPr>
            <a:r>
              <a:rPr lang="en-US" dirty="0" smtClean="0"/>
              <a:t>Is Made up of Minerals</a:t>
            </a:r>
            <a:endParaRPr lang="en-US" dirty="0"/>
          </a:p>
          <a:p>
            <a:endParaRPr lang="en-US" dirty="0" smtClean="0"/>
          </a:p>
          <a:p>
            <a:pPr>
              <a:buFont typeface="Arial" pitchFamily="34" charset="0"/>
              <a:buChar char="•"/>
            </a:pPr>
            <a:endParaRPr lang="en-US" sz="2600" dirty="0" smtClean="0"/>
          </a:p>
          <a:p>
            <a:pPr>
              <a:buFont typeface="Arial" pitchFamily="34" charset="0"/>
              <a:buChar char="•"/>
            </a:pPr>
            <a:endParaRPr lang="en-US" sz="2600" dirty="0" smtClean="0"/>
          </a:p>
          <a:p>
            <a:pPr>
              <a:buFont typeface="Arial" pitchFamily="34" charset="0"/>
              <a:buChar char="•"/>
            </a:pPr>
            <a:endParaRPr lang="en-US" sz="26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2">
                                            <p:txEl>
                                              <p:pRg st="1" end="1"/>
                                            </p:txEl>
                                          </p:spTgt>
                                        </p:tgtEl>
                                        <p:attrNameLst>
                                          <p:attrName>style.visibility</p:attrName>
                                        </p:attrNameLst>
                                      </p:cBhvr>
                                      <p:to>
                                        <p:strVal val="visible"/>
                                      </p:to>
                                    </p:set>
                                    <p:anim calcmode="lin" valueType="num">
                                      <p:cBhvr additive="base">
                                        <p:cTn id="7" dur="500" fill="hold"/>
                                        <p:tgtEl>
                                          <p:spTgt spid="2">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2">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2">
                                            <p:txEl>
                                              <p:pRg st="2" end="2"/>
                                            </p:txEl>
                                          </p:spTgt>
                                        </p:tgtEl>
                                        <p:attrNameLst>
                                          <p:attrName>style.visibility</p:attrName>
                                        </p:attrNameLst>
                                      </p:cBhvr>
                                      <p:to>
                                        <p:strVal val="visible"/>
                                      </p:to>
                                    </p:set>
                                    <p:anim calcmode="lin" valueType="num">
                                      <p:cBhvr additive="base">
                                        <p:cTn id="13" dur="500" fill="hold"/>
                                        <p:tgtEl>
                                          <p:spTgt spid="2">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2">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2">
                                            <p:txEl>
                                              <p:pRg st="3" end="3"/>
                                            </p:txEl>
                                          </p:spTgt>
                                        </p:tgtEl>
                                        <p:attrNameLst>
                                          <p:attrName>style.visibility</p:attrName>
                                        </p:attrNameLst>
                                      </p:cBhvr>
                                      <p:to>
                                        <p:strVal val="visible"/>
                                      </p:to>
                                    </p:set>
                                    <p:anim calcmode="lin" valueType="num">
                                      <p:cBhvr additive="base">
                                        <p:cTn id="19" dur="500" fill="hold"/>
                                        <p:tgtEl>
                                          <p:spTgt spid="2">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2">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2">
                                            <p:txEl>
                                              <p:pRg st="4" end="4"/>
                                            </p:txEl>
                                          </p:spTgt>
                                        </p:tgtEl>
                                        <p:attrNameLst>
                                          <p:attrName>style.visibility</p:attrName>
                                        </p:attrNameLst>
                                      </p:cBhvr>
                                      <p:to>
                                        <p:strVal val="visible"/>
                                      </p:to>
                                    </p:set>
                                    <p:anim calcmode="lin" valueType="num">
                                      <p:cBhvr additive="base">
                                        <p:cTn id="25" dur="500" fill="hold"/>
                                        <p:tgtEl>
                                          <p:spTgt spid="2">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2">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2">
                                            <p:txEl>
                                              <p:pRg st="5" end="5"/>
                                            </p:txEl>
                                          </p:spTgt>
                                        </p:tgtEl>
                                        <p:attrNameLst>
                                          <p:attrName>style.visibility</p:attrName>
                                        </p:attrNameLst>
                                      </p:cBhvr>
                                      <p:to>
                                        <p:strVal val="visible"/>
                                      </p:to>
                                    </p:set>
                                    <p:anim calcmode="lin" valueType="num">
                                      <p:cBhvr additive="base">
                                        <p:cTn id="31" dur="500" fill="hold"/>
                                        <p:tgtEl>
                                          <p:spTgt spid="2">
                                            <p:txEl>
                                              <p:pRg st="5" end="5"/>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2">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4">
                                            <p:txEl>
                                              <p:pRg st="1" end="1"/>
                                            </p:txEl>
                                          </p:spTgt>
                                        </p:tgtEl>
                                        <p:attrNameLst>
                                          <p:attrName>style.visibility</p:attrName>
                                        </p:attrNameLst>
                                      </p:cBhvr>
                                      <p:to>
                                        <p:strVal val="visible"/>
                                      </p:to>
                                    </p:set>
                                    <p:anim calcmode="lin" valueType="num">
                                      <p:cBhvr additive="base">
                                        <p:cTn id="37" dur="500" fill="hold"/>
                                        <p:tgtEl>
                                          <p:spTgt spid="4">
                                            <p:txEl>
                                              <p:pRg st="1" end="1"/>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4">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nodeType="clickEffect">
                                  <p:stCondLst>
                                    <p:cond delay="0"/>
                                  </p:stCondLst>
                                  <p:childTnLst>
                                    <p:set>
                                      <p:cBhvr>
                                        <p:cTn id="42" dur="1" fill="hold">
                                          <p:stCondLst>
                                            <p:cond delay="0"/>
                                          </p:stCondLst>
                                        </p:cTn>
                                        <p:tgtEl>
                                          <p:spTgt spid="4">
                                            <p:txEl>
                                              <p:pRg st="2" end="2"/>
                                            </p:txEl>
                                          </p:spTgt>
                                        </p:tgtEl>
                                        <p:attrNameLst>
                                          <p:attrName>style.visibility</p:attrName>
                                        </p:attrNameLst>
                                      </p:cBhvr>
                                      <p:to>
                                        <p:strVal val="visible"/>
                                      </p:to>
                                    </p:set>
                                    <p:anim calcmode="lin" valueType="num">
                                      <p:cBhvr additive="base">
                                        <p:cTn id="43" dur="500" fill="hold"/>
                                        <p:tgtEl>
                                          <p:spTgt spid="4">
                                            <p:txEl>
                                              <p:pRg st="2" end="2"/>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4">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nodeType="clickEffect">
                                  <p:stCondLst>
                                    <p:cond delay="0"/>
                                  </p:stCondLst>
                                  <p:childTnLst>
                                    <p:set>
                                      <p:cBhvr>
                                        <p:cTn id="48" dur="1" fill="hold">
                                          <p:stCondLst>
                                            <p:cond delay="0"/>
                                          </p:stCondLst>
                                        </p:cTn>
                                        <p:tgtEl>
                                          <p:spTgt spid="4">
                                            <p:txEl>
                                              <p:pRg st="3" end="3"/>
                                            </p:txEl>
                                          </p:spTgt>
                                        </p:tgtEl>
                                        <p:attrNameLst>
                                          <p:attrName>style.visibility</p:attrName>
                                        </p:attrNameLst>
                                      </p:cBhvr>
                                      <p:to>
                                        <p:strVal val="visible"/>
                                      </p:to>
                                    </p:set>
                                    <p:anim calcmode="lin" valueType="num">
                                      <p:cBhvr additive="base">
                                        <p:cTn id="49" dur="500" fill="hold"/>
                                        <p:tgtEl>
                                          <p:spTgt spid="4">
                                            <p:txEl>
                                              <p:pRg st="3" end="3"/>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4">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70000" lnSpcReduction="20000"/>
          </a:bodyPr>
          <a:lstStyle/>
          <a:p>
            <a:r>
              <a:rPr lang="en-US" sz="3200" b="1" dirty="0" smtClean="0"/>
              <a:t>Igneous Rocks</a:t>
            </a:r>
          </a:p>
          <a:p>
            <a:pPr lvl="1"/>
            <a:r>
              <a:rPr lang="en-US" sz="3000" b="1" dirty="0" smtClean="0"/>
              <a:t>Granite </a:t>
            </a:r>
          </a:p>
          <a:p>
            <a:pPr lvl="1"/>
            <a:r>
              <a:rPr lang="en-US" sz="3000" b="1" dirty="0" smtClean="0"/>
              <a:t>Basalt</a:t>
            </a:r>
          </a:p>
          <a:p>
            <a:pPr lvl="1"/>
            <a:r>
              <a:rPr lang="en-US" sz="3000" b="1" dirty="0" smtClean="0"/>
              <a:t>Volcanic Glass</a:t>
            </a:r>
          </a:p>
          <a:p>
            <a:pPr lvl="1"/>
            <a:endParaRPr lang="en-US" sz="3200" dirty="0" smtClean="0"/>
          </a:p>
          <a:p>
            <a:r>
              <a:rPr lang="en-US" sz="3200" b="1" dirty="0" smtClean="0"/>
              <a:t>Sedimentary Rocks</a:t>
            </a:r>
          </a:p>
          <a:p>
            <a:pPr lvl="1"/>
            <a:r>
              <a:rPr lang="en-US" sz="3000" b="1" dirty="0" smtClean="0"/>
              <a:t>Limestone</a:t>
            </a:r>
          </a:p>
          <a:p>
            <a:pPr lvl="1"/>
            <a:r>
              <a:rPr lang="en-US" sz="3000" b="1" dirty="0" smtClean="0"/>
              <a:t>Sandstone</a:t>
            </a:r>
          </a:p>
          <a:p>
            <a:pPr lvl="1"/>
            <a:r>
              <a:rPr lang="en-US" sz="3000" b="1" dirty="0" smtClean="0"/>
              <a:t>Shale</a:t>
            </a:r>
          </a:p>
          <a:p>
            <a:pPr>
              <a:buNone/>
            </a:pPr>
            <a:endParaRPr lang="en-US" sz="3200" dirty="0" smtClean="0"/>
          </a:p>
          <a:p>
            <a:r>
              <a:rPr lang="en-US" sz="3200" b="1" dirty="0" smtClean="0"/>
              <a:t>Metamorphic Rocks</a:t>
            </a:r>
          </a:p>
          <a:p>
            <a:pPr lvl="1"/>
            <a:r>
              <a:rPr lang="en-US" sz="3000" b="1" dirty="0" smtClean="0"/>
              <a:t>Schist</a:t>
            </a:r>
          </a:p>
          <a:p>
            <a:pPr lvl="1"/>
            <a:r>
              <a:rPr lang="en-US" sz="3000" b="1" dirty="0" smtClean="0"/>
              <a:t>Marble</a:t>
            </a:r>
          </a:p>
          <a:p>
            <a:pPr lvl="1"/>
            <a:r>
              <a:rPr lang="en-US" sz="3000" b="1" dirty="0" smtClean="0"/>
              <a:t>Slate</a:t>
            </a:r>
            <a:endParaRPr lang="en-US" sz="3000" dirty="0" smtClean="0"/>
          </a:p>
        </p:txBody>
      </p:sp>
      <p:sp>
        <p:nvSpPr>
          <p:cNvPr id="3" name="Title 2"/>
          <p:cNvSpPr>
            <a:spLocks noGrp="1"/>
          </p:cNvSpPr>
          <p:nvPr>
            <p:ph type="title"/>
          </p:nvPr>
        </p:nvSpPr>
        <p:spPr/>
        <p:txBody>
          <a:bodyPr/>
          <a:lstStyle/>
          <a:p>
            <a:pPr algn="ctr"/>
            <a:r>
              <a:rPr lang="en-US" dirty="0" smtClean="0"/>
              <a:t>WHAT ARE THE ROCK TYPES?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blinds(horizontal)">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2">
                                            <p:txEl>
                                              <p:pRg st="5" end="5"/>
                                            </p:txEl>
                                          </p:spTgt>
                                        </p:tgtEl>
                                        <p:attrNameLst>
                                          <p:attrName>style.visibility</p:attrName>
                                        </p:attrNameLst>
                                      </p:cBhvr>
                                      <p:to>
                                        <p:strVal val="visible"/>
                                      </p:to>
                                    </p:set>
                                    <p:animEffect transition="in" filter="blinds(horizontal)">
                                      <p:cBhvr>
                                        <p:cTn id="12" dur="1000"/>
                                        <p:tgtEl>
                                          <p:spTgt spid="2">
                                            <p:txEl>
                                              <p:pRg st="5" end="5"/>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2">
                                            <p:txEl>
                                              <p:pRg st="10" end="10"/>
                                            </p:txEl>
                                          </p:spTgt>
                                        </p:tgtEl>
                                        <p:attrNameLst>
                                          <p:attrName>style.visibility</p:attrName>
                                        </p:attrNameLst>
                                      </p:cBhvr>
                                      <p:to>
                                        <p:strVal val="visible"/>
                                      </p:to>
                                    </p:set>
                                    <p:animEffect transition="in" filter="blinds(horizontal)">
                                      <p:cBhvr>
                                        <p:cTn id="17" dur="1000"/>
                                        <p:tgtEl>
                                          <p:spTgt spid="2">
                                            <p:txEl>
                                              <p:pRg st="10" end="10"/>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8" presetClass="entr" presetSubtype="16" fill="hold" nodeType="clickEffect">
                                  <p:stCondLst>
                                    <p:cond delay="0"/>
                                  </p:stCondLst>
                                  <p:childTnLst>
                                    <p:set>
                                      <p:cBhvr>
                                        <p:cTn id="21" dur="1" fill="hold">
                                          <p:stCondLst>
                                            <p:cond delay="0"/>
                                          </p:stCondLst>
                                        </p:cTn>
                                        <p:tgtEl>
                                          <p:spTgt spid="2">
                                            <p:txEl>
                                              <p:pRg st="1" end="1"/>
                                            </p:txEl>
                                          </p:spTgt>
                                        </p:tgtEl>
                                        <p:attrNameLst>
                                          <p:attrName>style.visibility</p:attrName>
                                        </p:attrNameLst>
                                      </p:cBhvr>
                                      <p:to>
                                        <p:strVal val="visible"/>
                                      </p:to>
                                    </p:set>
                                    <p:animEffect transition="in" filter="diamond(in)">
                                      <p:cBhvr>
                                        <p:cTn id="22" dur="2000"/>
                                        <p:tgtEl>
                                          <p:spTgt spid="2">
                                            <p:txEl>
                                              <p:pRg st="1" end="1"/>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8" presetClass="entr" presetSubtype="16" fill="hold" nodeType="clickEffect">
                                  <p:stCondLst>
                                    <p:cond delay="0"/>
                                  </p:stCondLst>
                                  <p:childTnLst>
                                    <p:set>
                                      <p:cBhvr>
                                        <p:cTn id="26" dur="1" fill="hold">
                                          <p:stCondLst>
                                            <p:cond delay="0"/>
                                          </p:stCondLst>
                                        </p:cTn>
                                        <p:tgtEl>
                                          <p:spTgt spid="2">
                                            <p:txEl>
                                              <p:pRg st="2" end="2"/>
                                            </p:txEl>
                                          </p:spTgt>
                                        </p:tgtEl>
                                        <p:attrNameLst>
                                          <p:attrName>style.visibility</p:attrName>
                                        </p:attrNameLst>
                                      </p:cBhvr>
                                      <p:to>
                                        <p:strVal val="visible"/>
                                      </p:to>
                                    </p:set>
                                    <p:animEffect transition="in" filter="diamond(in)">
                                      <p:cBhvr>
                                        <p:cTn id="27" dur="2000"/>
                                        <p:tgtEl>
                                          <p:spTgt spid="2">
                                            <p:txEl>
                                              <p:pRg st="2" end="2"/>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8" presetClass="entr" presetSubtype="16" fill="hold" nodeType="clickEffect">
                                  <p:stCondLst>
                                    <p:cond delay="0"/>
                                  </p:stCondLst>
                                  <p:childTnLst>
                                    <p:set>
                                      <p:cBhvr>
                                        <p:cTn id="31" dur="1" fill="hold">
                                          <p:stCondLst>
                                            <p:cond delay="0"/>
                                          </p:stCondLst>
                                        </p:cTn>
                                        <p:tgtEl>
                                          <p:spTgt spid="2">
                                            <p:txEl>
                                              <p:pRg st="3" end="3"/>
                                            </p:txEl>
                                          </p:spTgt>
                                        </p:tgtEl>
                                        <p:attrNameLst>
                                          <p:attrName>style.visibility</p:attrName>
                                        </p:attrNameLst>
                                      </p:cBhvr>
                                      <p:to>
                                        <p:strVal val="visible"/>
                                      </p:to>
                                    </p:set>
                                    <p:animEffect transition="in" filter="diamond(in)">
                                      <p:cBhvr>
                                        <p:cTn id="32" dur="2000"/>
                                        <p:tgtEl>
                                          <p:spTgt spid="2">
                                            <p:txEl>
                                              <p:pRg st="3" end="3"/>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nodeType="clickEffect">
                                  <p:stCondLst>
                                    <p:cond delay="0"/>
                                  </p:stCondLst>
                                  <p:childTnLst>
                                    <p:set>
                                      <p:cBhvr>
                                        <p:cTn id="36" dur="1" fill="hold">
                                          <p:stCondLst>
                                            <p:cond delay="0"/>
                                          </p:stCondLst>
                                        </p:cTn>
                                        <p:tgtEl>
                                          <p:spTgt spid="2">
                                            <p:txEl>
                                              <p:pRg st="6" end="6"/>
                                            </p:txEl>
                                          </p:spTgt>
                                        </p:tgtEl>
                                        <p:attrNameLst>
                                          <p:attrName>style.visibility</p:attrName>
                                        </p:attrNameLst>
                                      </p:cBhvr>
                                      <p:to>
                                        <p:strVal val="visible"/>
                                      </p:to>
                                    </p:set>
                                    <p:animEffect transition="in" filter="blinds(horizontal)">
                                      <p:cBhvr>
                                        <p:cTn id="37" dur="1000"/>
                                        <p:tgtEl>
                                          <p:spTgt spid="2">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3" presetClass="entr" presetSubtype="10" fill="hold" nodeType="clickEffect">
                                  <p:stCondLst>
                                    <p:cond delay="0"/>
                                  </p:stCondLst>
                                  <p:childTnLst>
                                    <p:set>
                                      <p:cBhvr>
                                        <p:cTn id="41" dur="1" fill="hold">
                                          <p:stCondLst>
                                            <p:cond delay="0"/>
                                          </p:stCondLst>
                                        </p:cTn>
                                        <p:tgtEl>
                                          <p:spTgt spid="2">
                                            <p:txEl>
                                              <p:pRg st="7" end="7"/>
                                            </p:txEl>
                                          </p:spTgt>
                                        </p:tgtEl>
                                        <p:attrNameLst>
                                          <p:attrName>style.visibility</p:attrName>
                                        </p:attrNameLst>
                                      </p:cBhvr>
                                      <p:to>
                                        <p:strVal val="visible"/>
                                      </p:to>
                                    </p:set>
                                    <p:animEffect transition="in" filter="blinds(horizontal)">
                                      <p:cBhvr>
                                        <p:cTn id="42" dur="1000"/>
                                        <p:tgtEl>
                                          <p:spTgt spid="2">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3" presetClass="entr" presetSubtype="10" fill="hold" nodeType="clickEffect">
                                  <p:stCondLst>
                                    <p:cond delay="0"/>
                                  </p:stCondLst>
                                  <p:childTnLst>
                                    <p:set>
                                      <p:cBhvr>
                                        <p:cTn id="46" dur="1" fill="hold">
                                          <p:stCondLst>
                                            <p:cond delay="0"/>
                                          </p:stCondLst>
                                        </p:cTn>
                                        <p:tgtEl>
                                          <p:spTgt spid="2">
                                            <p:txEl>
                                              <p:pRg st="8" end="8"/>
                                            </p:txEl>
                                          </p:spTgt>
                                        </p:tgtEl>
                                        <p:attrNameLst>
                                          <p:attrName>style.visibility</p:attrName>
                                        </p:attrNameLst>
                                      </p:cBhvr>
                                      <p:to>
                                        <p:strVal val="visible"/>
                                      </p:to>
                                    </p:set>
                                    <p:animEffect transition="in" filter="blinds(horizontal)">
                                      <p:cBhvr>
                                        <p:cTn id="47" dur="1000"/>
                                        <p:tgtEl>
                                          <p:spTgt spid="2">
                                            <p:txEl>
                                              <p:pRg st="8" end="8"/>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3" presetClass="entr" presetSubtype="10" fill="hold" nodeType="clickEffect">
                                  <p:stCondLst>
                                    <p:cond delay="0"/>
                                  </p:stCondLst>
                                  <p:childTnLst>
                                    <p:set>
                                      <p:cBhvr>
                                        <p:cTn id="51" dur="1" fill="hold">
                                          <p:stCondLst>
                                            <p:cond delay="0"/>
                                          </p:stCondLst>
                                        </p:cTn>
                                        <p:tgtEl>
                                          <p:spTgt spid="2">
                                            <p:txEl>
                                              <p:pRg st="11" end="11"/>
                                            </p:txEl>
                                          </p:spTgt>
                                        </p:tgtEl>
                                        <p:attrNameLst>
                                          <p:attrName>style.visibility</p:attrName>
                                        </p:attrNameLst>
                                      </p:cBhvr>
                                      <p:to>
                                        <p:strVal val="visible"/>
                                      </p:to>
                                    </p:set>
                                    <p:animEffect transition="in" filter="blinds(horizontal)">
                                      <p:cBhvr>
                                        <p:cTn id="52" dur="1000"/>
                                        <p:tgtEl>
                                          <p:spTgt spid="2">
                                            <p:txEl>
                                              <p:pRg st="11" end="11"/>
                                            </p:txEl>
                                          </p:spTgt>
                                        </p:tgtEl>
                                      </p:cBhvr>
                                    </p:animEffect>
                                  </p:childTnLst>
                                </p:cTn>
                              </p:par>
                            </p:childTnLst>
                          </p:cTn>
                        </p:par>
                      </p:childTnLst>
                    </p:cTn>
                  </p:par>
                  <p:par>
                    <p:cTn id="53" fill="hold">
                      <p:stCondLst>
                        <p:cond delay="indefinite"/>
                      </p:stCondLst>
                      <p:childTnLst>
                        <p:par>
                          <p:cTn id="54" fill="hold">
                            <p:stCondLst>
                              <p:cond delay="0"/>
                            </p:stCondLst>
                            <p:childTnLst>
                              <p:par>
                                <p:cTn id="55" presetID="3" presetClass="entr" presetSubtype="10" fill="hold" nodeType="clickEffect">
                                  <p:stCondLst>
                                    <p:cond delay="0"/>
                                  </p:stCondLst>
                                  <p:childTnLst>
                                    <p:set>
                                      <p:cBhvr>
                                        <p:cTn id="56" dur="1" fill="hold">
                                          <p:stCondLst>
                                            <p:cond delay="0"/>
                                          </p:stCondLst>
                                        </p:cTn>
                                        <p:tgtEl>
                                          <p:spTgt spid="2">
                                            <p:txEl>
                                              <p:pRg st="12" end="12"/>
                                            </p:txEl>
                                          </p:spTgt>
                                        </p:tgtEl>
                                        <p:attrNameLst>
                                          <p:attrName>style.visibility</p:attrName>
                                        </p:attrNameLst>
                                      </p:cBhvr>
                                      <p:to>
                                        <p:strVal val="visible"/>
                                      </p:to>
                                    </p:set>
                                    <p:animEffect transition="in" filter="blinds(horizontal)">
                                      <p:cBhvr>
                                        <p:cTn id="57" dur="1000"/>
                                        <p:tgtEl>
                                          <p:spTgt spid="2">
                                            <p:txEl>
                                              <p:pRg st="12" end="12"/>
                                            </p:txEl>
                                          </p:spTgt>
                                        </p:tgtEl>
                                      </p:cBhvr>
                                    </p:animEffect>
                                  </p:childTnLst>
                                </p:cTn>
                              </p:par>
                            </p:childTnLst>
                          </p:cTn>
                        </p:par>
                      </p:childTnLst>
                    </p:cTn>
                  </p:par>
                  <p:par>
                    <p:cTn id="58" fill="hold">
                      <p:stCondLst>
                        <p:cond delay="indefinite"/>
                      </p:stCondLst>
                      <p:childTnLst>
                        <p:par>
                          <p:cTn id="59" fill="hold">
                            <p:stCondLst>
                              <p:cond delay="0"/>
                            </p:stCondLst>
                            <p:childTnLst>
                              <p:par>
                                <p:cTn id="60" presetID="3" presetClass="entr" presetSubtype="10" fill="hold" nodeType="clickEffect">
                                  <p:stCondLst>
                                    <p:cond delay="0"/>
                                  </p:stCondLst>
                                  <p:childTnLst>
                                    <p:set>
                                      <p:cBhvr>
                                        <p:cTn id="61" dur="1" fill="hold">
                                          <p:stCondLst>
                                            <p:cond delay="0"/>
                                          </p:stCondLst>
                                        </p:cTn>
                                        <p:tgtEl>
                                          <p:spTgt spid="2">
                                            <p:txEl>
                                              <p:pRg st="13" end="13"/>
                                            </p:txEl>
                                          </p:spTgt>
                                        </p:tgtEl>
                                        <p:attrNameLst>
                                          <p:attrName>style.visibility</p:attrName>
                                        </p:attrNameLst>
                                      </p:cBhvr>
                                      <p:to>
                                        <p:strVal val="visible"/>
                                      </p:to>
                                    </p:set>
                                    <p:animEffect transition="in" filter="blinds(horizontal)">
                                      <p:cBhvr>
                                        <p:cTn id="62" dur="1000"/>
                                        <p:tgtEl>
                                          <p:spTgt spid="2">
                                            <p:txEl>
                                              <p:pRg st="13" end="1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r>
              <a:rPr lang="en-US" dirty="0" smtClean="0"/>
              <a:t>Igneous rocks are formed from the molten form of the earth’s mantle layer called magma. </a:t>
            </a:r>
          </a:p>
          <a:p>
            <a:endParaRPr lang="en-US" dirty="0" smtClean="0"/>
          </a:p>
          <a:p>
            <a:r>
              <a:rPr lang="en-US" dirty="0" smtClean="0"/>
              <a:t>Igneous rocks can form above ground as lava spewing from volcanoes. </a:t>
            </a:r>
          </a:p>
          <a:p>
            <a:endParaRPr lang="en-US" dirty="0" smtClean="0"/>
          </a:p>
          <a:p>
            <a:r>
              <a:rPr lang="en-US" dirty="0" smtClean="0"/>
              <a:t>Igneous rocks can also form below the surface. Pockets of magma get stuck in layers of the earth. As they get closer and closer to the surface, the magma slowly cools. Granite is an igneous rock that formed from a slow-cooling pocket of magma.</a:t>
            </a:r>
            <a:endParaRPr lang="en-US" dirty="0"/>
          </a:p>
        </p:txBody>
      </p:sp>
      <p:sp>
        <p:nvSpPr>
          <p:cNvPr id="3" name="Title 2"/>
          <p:cNvSpPr>
            <a:spLocks noGrp="1"/>
          </p:cNvSpPr>
          <p:nvPr>
            <p:ph type="title"/>
          </p:nvPr>
        </p:nvSpPr>
        <p:spPr/>
        <p:txBody>
          <a:bodyPr/>
          <a:lstStyle/>
          <a:p>
            <a:pPr algn="ctr"/>
            <a:r>
              <a:rPr lang="en-US" dirty="0" smtClean="0"/>
              <a:t>IGNEOUS ROCKS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8" presetClass="entr" presetSubtype="16" fill="hold" nodeType="clickEffect">
                                  <p:stCondLst>
                                    <p:cond delay="0"/>
                                  </p:stCondLst>
                                  <p:childTnLst>
                                    <p:set>
                                      <p:cBhvr>
                                        <p:cTn id="6" dur="1" fill="hold">
                                          <p:stCondLst>
                                            <p:cond delay="0"/>
                                          </p:stCondLst>
                                        </p:cTn>
                                        <p:tgtEl>
                                          <p:spTgt spid="2">
                                            <p:txEl>
                                              <p:pRg st="2" end="2"/>
                                            </p:txEl>
                                          </p:spTgt>
                                        </p:tgtEl>
                                        <p:attrNameLst>
                                          <p:attrName>style.visibility</p:attrName>
                                        </p:attrNameLst>
                                      </p:cBhvr>
                                      <p:to>
                                        <p:strVal val="visible"/>
                                      </p:to>
                                    </p:set>
                                    <p:animEffect transition="in" filter="diamond(in)">
                                      <p:cBhvr>
                                        <p:cTn id="7" dur="2000"/>
                                        <p:tgtEl>
                                          <p:spTgt spid="2">
                                            <p:txEl>
                                              <p:pRg st="2" end="2"/>
                                            </p:txEl>
                                          </p:spTgt>
                                        </p:tgtEl>
                                      </p:cBhvr>
                                    </p:animEffect>
                                  </p:childTnLst>
                                </p:cTn>
                              </p:par>
                            </p:childTnLst>
                          </p:cTn>
                        </p:par>
                      </p:childTnLst>
                    </p:cTn>
                  </p:par>
                  <p:par>
                    <p:cTn id="8" fill="hold">
                      <p:stCondLst>
                        <p:cond delay="indefinite"/>
                      </p:stCondLst>
                      <p:childTnLst>
                        <p:par>
                          <p:cTn id="9" fill="hold">
                            <p:stCondLst>
                              <p:cond delay="0"/>
                            </p:stCondLst>
                            <p:childTnLst>
                              <p:par>
                                <p:cTn id="10" presetID="8" presetClass="entr" presetSubtype="16" fill="hold" nodeType="clickEffect">
                                  <p:stCondLst>
                                    <p:cond delay="0"/>
                                  </p:stCondLst>
                                  <p:childTnLst>
                                    <p:set>
                                      <p:cBhvr>
                                        <p:cTn id="11" dur="1" fill="hold">
                                          <p:stCondLst>
                                            <p:cond delay="0"/>
                                          </p:stCondLst>
                                        </p:cTn>
                                        <p:tgtEl>
                                          <p:spTgt spid="2">
                                            <p:txEl>
                                              <p:pRg st="4" end="4"/>
                                            </p:txEl>
                                          </p:spTgt>
                                        </p:tgtEl>
                                        <p:attrNameLst>
                                          <p:attrName>style.visibility</p:attrName>
                                        </p:attrNameLst>
                                      </p:cBhvr>
                                      <p:to>
                                        <p:strVal val="visible"/>
                                      </p:to>
                                    </p:set>
                                    <p:animEffect transition="in" filter="diamond(in)">
                                      <p:cBhvr>
                                        <p:cTn id="12" dur="2000"/>
                                        <p:tgtEl>
                                          <p:spTgt spid="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Sedimentary rocks form from small weathered particles of other rocks or the weathered shells of sea animals. </a:t>
            </a:r>
          </a:p>
          <a:p>
            <a:endParaRPr lang="en-US" dirty="0" smtClean="0"/>
          </a:p>
          <a:p>
            <a:r>
              <a:rPr lang="en-US" dirty="0" smtClean="0"/>
              <a:t>Wind and rain beating on the faces of exposed rock wear off particles that are blown or washed to a new location in a process called erosion.</a:t>
            </a:r>
          </a:p>
          <a:p>
            <a:endParaRPr lang="en-US" dirty="0" smtClean="0"/>
          </a:p>
          <a:p>
            <a:r>
              <a:rPr lang="en-US" dirty="0" smtClean="0"/>
              <a:t>As the sediments or dead plants and animals pile up, they cement together to form Sedimentary rock.</a:t>
            </a:r>
            <a:endParaRPr lang="en-US" dirty="0"/>
          </a:p>
        </p:txBody>
      </p:sp>
      <p:sp>
        <p:nvSpPr>
          <p:cNvPr id="3" name="Title 2"/>
          <p:cNvSpPr>
            <a:spLocks noGrp="1"/>
          </p:cNvSpPr>
          <p:nvPr>
            <p:ph type="title"/>
          </p:nvPr>
        </p:nvSpPr>
        <p:spPr/>
        <p:txBody>
          <a:bodyPr/>
          <a:lstStyle/>
          <a:p>
            <a:pPr algn="ctr"/>
            <a:r>
              <a:rPr lang="en-US" dirty="0" smtClean="0"/>
              <a:t>SEDIMENTARY ROCKS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blinds(horizontal)">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2">
                                            <p:txEl>
                                              <p:pRg st="2" end="2"/>
                                            </p:txEl>
                                          </p:spTgt>
                                        </p:tgtEl>
                                        <p:attrNameLst>
                                          <p:attrName>style.visibility</p:attrName>
                                        </p:attrNameLst>
                                      </p:cBhvr>
                                      <p:to>
                                        <p:strVal val="visible"/>
                                      </p:to>
                                    </p:set>
                                    <p:animEffect transition="in" filter="blinds(horizontal)">
                                      <p:cBhvr>
                                        <p:cTn id="12" dur="500"/>
                                        <p:tgtEl>
                                          <p:spTgt spid="2">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2">
                                            <p:txEl>
                                              <p:pRg st="4" end="4"/>
                                            </p:txEl>
                                          </p:spTgt>
                                        </p:tgtEl>
                                        <p:attrNameLst>
                                          <p:attrName>style.visibility</p:attrName>
                                        </p:attrNameLst>
                                      </p:cBhvr>
                                      <p:to>
                                        <p:strVal val="visible"/>
                                      </p:to>
                                    </p:set>
                                    <p:animEffect transition="in" filter="blinds(horizontal)">
                                      <p:cBhvr>
                                        <p:cTn id="17" dur="500"/>
                                        <p:tgtEl>
                                          <p:spTgt spid="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Metamorphic rocks start out as igneous rocks, sedimentary rocks or other types of metamorphic rocks called parent rocks.  </a:t>
            </a:r>
          </a:p>
          <a:p>
            <a:endParaRPr lang="en-US" dirty="0" smtClean="0"/>
          </a:p>
          <a:p>
            <a:r>
              <a:rPr lang="en-US" dirty="0" smtClean="0"/>
              <a:t>When the parent rocks undergo intense heat and/or pressure, it undergoes a change called metamorphism changing the characteristics of the rock such as color, sheen, grain size, and hardness.</a:t>
            </a:r>
            <a:endParaRPr lang="en-US" dirty="0"/>
          </a:p>
        </p:txBody>
      </p:sp>
      <p:sp>
        <p:nvSpPr>
          <p:cNvPr id="3" name="Title 2"/>
          <p:cNvSpPr>
            <a:spLocks noGrp="1"/>
          </p:cNvSpPr>
          <p:nvPr>
            <p:ph type="title"/>
          </p:nvPr>
        </p:nvSpPr>
        <p:spPr/>
        <p:txBody>
          <a:bodyPr/>
          <a:lstStyle/>
          <a:p>
            <a:pPr algn="ctr"/>
            <a:r>
              <a:rPr lang="en-US" dirty="0" smtClean="0"/>
              <a:t>METAMORPHIC ROCKS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box(in)">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4" presetClass="entr" presetSubtype="16" fill="hold" nodeType="clickEffect">
                                  <p:stCondLst>
                                    <p:cond delay="0"/>
                                  </p:stCondLst>
                                  <p:childTnLst>
                                    <p:set>
                                      <p:cBhvr>
                                        <p:cTn id="11" dur="1" fill="hold">
                                          <p:stCondLst>
                                            <p:cond delay="0"/>
                                          </p:stCondLst>
                                        </p:cTn>
                                        <p:tgtEl>
                                          <p:spTgt spid="2">
                                            <p:txEl>
                                              <p:pRg st="2" end="2"/>
                                            </p:txEl>
                                          </p:spTgt>
                                        </p:tgtEl>
                                        <p:attrNameLst>
                                          <p:attrName>style.visibility</p:attrName>
                                        </p:attrNameLst>
                                      </p:cBhvr>
                                      <p:to>
                                        <p:strVal val="visible"/>
                                      </p:to>
                                    </p:set>
                                    <p:animEffect transition="in" filter="box(in)">
                                      <p:cBhvr>
                                        <p:cTn id="12"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Content Placeholder 3" descr="rock-cycle-diagram-im.jpg"/>
          <p:cNvPicPr>
            <a:picLocks noGrp="1" noChangeAspect="1"/>
          </p:cNvPicPr>
          <p:nvPr>
            <p:ph idx="1"/>
          </p:nvPr>
        </p:nvPicPr>
        <p:blipFill>
          <a:blip r:embed="rId2" cstate="print"/>
          <a:stretch>
            <a:fillRect/>
          </a:stretch>
        </p:blipFill>
        <p:spPr>
          <a:xfrm>
            <a:off x="1447800" y="990600"/>
            <a:ext cx="6172200" cy="4191000"/>
          </a:xfrm>
        </p:spPr>
      </p:pic>
      <p:sp>
        <p:nvSpPr>
          <p:cNvPr id="3" name="Title 2"/>
          <p:cNvSpPr>
            <a:spLocks noGrp="1"/>
          </p:cNvSpPr>
          <p:nvPr>
            <p:ph type="title"/>
          </p:nvPr>
        </p:nvSpPr>
        <p:spPr>
          <a:xfrm>
            <a:off x="457200" y="152400"/>
            <a:ext cx="8229600" cy="838200"/>
          </a:xfrm>
        </p:spPr>
        <p:txBody>
          <a:bodyPr/>
          <a:lstStyle/>
          <a:p>
            <a:pPr algn="ctr"/>
            <a:r>
              <a:rPr lang="en-US" dirty="0" smtClean="0"/>
              <a:t>THE ROCK CYCLE</a:t>
            </a:r>
            <a:endParaRPr lang="en-US" dirty="0"/>
          </a:p>
        </p:txBody>
      </p:sp>
      <p:sp>
        <p:nvSpPr>
          <p:cNvPr id="6" name="TextBox 5"/>
          <p:cNvSpPr txBox="1"/>
          <p:nvPr/>
        </p:nvSpPr>
        <p:spPr>
          <a:xfrm>
            <a:off x="914400" y="5257800"/>
            <a:ext cx="7162800" cy="923330"/>
          </a:xfrm>
          <a:prstGeom prst="rect">
            <a:avLst/>
          </a:prstGeom>
          <a:noFill/>
        </p:spPr>
        <p:txBody>
          <a:bodyPr wrap="square" rtlCol="0">
            <a:spAutoFit/>
          </a:bodyPr>
          <a:lstStyle/>
          <a:p>
            <a:r>
              <a:rPr lang="en-US" dirty="0" smtClean="0"/>
              <a:t>Rocks continually change form. What started out as sedimentary rock may change to metamorphic and, with time and weathering, change back to sedimentary.</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77500" lnSpcReduction="20000"/>
          </a:bodyPr>
          <a:lstStyle/>
          <a:p>
            <a:pPr>
              <a:buNone/>
            </a:pPr>
            <a:r>
              <a:rPr lang="en-US" dirty="0" smtClean="0"/>
              <a:t>Minerals can be identified by checking for certain mineral properties or characteristics.  The various minerals can be classified according to similar characteristics.  These characteristics are:</a:t>
            </a:r>
          </a:p>
          <a:p>
            <a:pPr>
              <a:buNone/>
            </a:pPr>
            <a:endParaRPr lang="en-US" dirty="0" smtClean="0"/>
          </a:p>
          <a:p>
            <a:r>
              <a:rPr lang="en-US" dirty="0" smtClean="0"/>
              <a:t>Color = Helpful but not as reliable as other methods</a:t>
            </a:r>
          </a:p>
          <a:p>
            <a:r>
              <a:rPr lang="en-US" dirty="0" smtClean="0"/>
              <a:t>Streak = True color of mineral in powdered form</a:t>
            </a:r>
          </a:p>
          <a:p>
            <a:r>
              <a:rPr lang="en-US" dirty="0" smtClean="0"/>
              <a:t>Luster / Sheen = How the light reflects (metallic, non-metallic, waxy)</a:t>
            </a:r>
          </a:p>
          <a:p>
            <a:r>
              <a:rPr lang="en-US" dirty="0" smtClean="0"/>
              <a:t>Texture = Crystalline, smooth, rough, angular</a:t>
            </a:r>
          </a:p>
          <a:p>
            <a:r>
              <a:rPr lang="en-US" dirty="0" smtClean="0"/>
              <a:t>Hardness = Measure of minerals resistance to scratching (</a:t>
            </a:r>
            <a:r>
              <a:rPr lang="en-US" dirty="0" err="1" smtClean="0"/>
              <a:t>Mohs</a:t>
            </a:r>
            <a:r>
              <a:rPr lang="en-US" dirty="0" smtClean="0"/>
              <a:t> Scale)</a:t>
            </a:r>
          </a:p>
          <a:p>
            <a:r>
              <a:rPr lang="en-US" dirty="0" smtClean="0"/>
              <a:t>Transparency = Does light pass through it?  (yes=transparent)(no=translucent)</a:t>
            </a:r>
          </a:p>
          <a:p>
            <a:endParaRPr lang="en-US" dirty="0" smtClean="0"/>
          </a:p>
          <a:p>
            <a:r>
              <a:rPr lang="en-US" dirty="0" smtClean="0"/>
              <a:t>Other Identifiers: Cleavage, Density, Magnetism, Crystalline Structure, Odor, Taste (don’t try this one)</a:t>
            </a:r>
          </a:p>
        </p:txBody>
      </p:sp>
      <p:sp>
        <p:nvSpPr>
          <p:cNvPr id="3" name="Title 2"/>
          <p:cNvSpPr>
            <a:spLocks noGrp="1"/>
          </p:cNvSpPr>
          <p:nvPr>
            <p:ph type="title"/>
          </p:nvPr>
        </p:nvSpPr>
        <p:spPr/>
        <p:txBody>
          <a:bodyPr/>
          <a:lstStyle/>
          <a:p>
            <a:pPr algn="ctr"/>
            <a:r>
              <a:rPr lang="en-US" dirty="0" smtClean="0"/>
              <a:t>MINERAL IDENTIFICATION</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nodeType="clickEffect">
                                  <p:stCondLst>
                                    <p:cond delay="0"/>
                                  </p:stCondLst>
                                  <p:childTnLst>
                                    <p:set>
                                      <p:cBhvr>
                                        <p:cTn id="6" dur="1" fill="hold">
                                          <p:stCondLst>
                                            <p:cond delay="0"/>
                                          </p:stCondLst>
                                        </p:cTn>
                                        <p:tgtEl>
                                          <p:spTgt spid="2">
                                            <p:txEl>
                                              <p:pRg st="2" end="2"/>
                                            </p:txEl>
                                          </p:spTgt>
                                        </p:tgtEl>
                                        <p:attrNameLst>
                                          <p:attrName>style.visibility</p:attrName>
                                        </p:attrNameLst>
                                      </p:cBhvr>
                                      <p:to>
                                        <p:strVal val="visible"/>
                                      </p:to>
                                    </p:set>
                                    <p:animEffect transition="in" filter="checkerboard(across)">
                                      <p:cBhvr>
                                        <p:cTn id="7" dur="500"/>
                                        <p:tgtEl>
                                          <p:spTgt spid="2">
                                            <p:txEl>
                                              <p:pRg st="2" end="2"/>
                                            </p:txEl>
                                          </p:spTgt>
                                        </p:tgtEl>
                                      </p:cBhvr>
                                    </p:animEffect>
                                  </p:childTnLst>
                                </p:cTn>
                              </p:par>
                            </p:childTnLst>
                          </p:cTn>
                        </p:par>
                      </p:childTnLst>
                    </p:cTn>
                  </p:par>
                  <p:par>
                    <p:cTn id="8" fill="hold">
                      <p:stCondLst>
                        <p:cond delay="indefinite"/>
                      </p:stCondLst>
                      <p:childTnLst>
                        <p:par>
                          <p:cTn id="9" fill="hold">
                            <p:stCondLst>
                              <p:cond delay="0"/>
                            </p:stCondLst>
                            <p:childTnLst>
                              <p:par>
                                <p:cTn id="10" presetID="5" presetClass="entr" presetSubtype="10" fill="hold" nodeType="clickEffect">
                                  <p:stCondLst>
                                    <p:cond delay="0"/>
                                  </p:stCondLst>
                                  <p:childTnLst>
                                    <p:set>
                                      <p:cBhvr>
                                        <p:cTn id="11" dur="1" fill="hold">
                                          <p:stCondLst>
                                            <p:cond delay="0"/>
                                          </p:stCondLst>
                                        </p:cTn>
                                        <p:tgtEl>
                                          <p:spTgt spid="2">
                                            <p:txEl>
                                              <p:pRg st="3" end="3"/>
                                            </p:txEl>
                                          </p:spTgt>
                                        </p:tgtEl>
                                        <p:attrNameLst>
                                          <p:attrName>style.visibility</p:attrName>
                                        </p:attrNameLst>
                                      </p:cBhvr>
                                      <p:to>
                                        <p:strVal val="visible"/>
                                      </p:to>
                                    </p:set>
                                    <p:animEffect transition="in" filter="checkerboard(across)">
                                      <p:cBhvr>
                                        <p:cTn id="12" dur="500"/>
                                        <p:tgtEl>
                                          <p:spTgt spid="2">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5" presetClass="entr" presetSubtype="10" fill="hold" nodeType="clickEffect">
                                  <p:stCondLst>
                                    <p:cond delay="0"/>
                                  </p:stCondLst>
                                  <p:childTnLst>
                                    <p:set>
                                      <p:cBhvr>
                                        <p:cTn id="16" dur="1" fill="hold">
                                          <p:stCondLst>
                                            <p:cond delay="0"/>
                                          </p:stCondLst>
                                        </p:cTn>
                                        <p:tgtEl>
                                          <p:spTgt spid="2">
                                            <p:txEl>
                                              <p:pRg st="4" end="4"/>
                                            </p:txEl>
                                          </p:spTgt>
                                        </p:tgtEl>
                                        <p:attrNameLst>
                                          <p:attrName>style.visibility</p:attrName>
                                        </p:attrNameLst>
                                      </p:cBhvr>
                                      <p:to>
                                        <p:strVal val="visible"/>
                                      </p:to>
                                    </p:set>
                                    <p:animEffect transition="in" filter="checkerboard(across)">
                                      <p:cBhvr>
                                        <p:cTn id="17" dur="500"/>
                                        <p:tgtEl>
                                          <p:spTgt spid="2">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5" presetClass="entr" presetSubtype="10" fill="hold" nodeType="clickEffect">
                                  <p:stCondLst>
                                    <p:cond delay="0"/>
                                  </p:stCondLst>
                                  <p:childTnLst>
                                    <p:set>
                                      <p:cBhvr>
                                        <p:cTn id="21" dur="1" fill="hold">
                                          <p:stCondLst>
                                            <p:cond delay="0"/>
                                          </p:stCondLst>
                                        </p:cTn>
                                        <p:tgtEl>
                                          <p:spTgt spid="2">
                                            <p:txEl>
                                              <p:pRg st="5" end="5"/>
                                            </p:txEl>
                                          </p:spTgt>
                                        </p:tgtEl>
                                        <p:attrNameLst>
                                          <p:attrName>style.visibility</p:attrName>
                                        </p:attrNameLst>
                                      </p:cBhvr>
                                      <p:to>
                                        <p:strVal val="visible"/>
                                      </p:to>
                                    </p:set>
                                    <p:animEffect transition="in" filter="checkerboard(across)">
                                      <p:cBhvr>
                                        <p:cTn id="22" dur="500"/>
                                        <p:tgtEl>
                                          <p:spTgt spid="2">
                                            <p:txEl>
                                              <p:pRg st="5" end="5"/>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5" presetClass="entr" presetSubtype="10" fill="hold" nodeType="clickEffect">
                                  <p:stCondLst>
                                    <p:cond delay="0"/>
                                  </p:stCondLst>
                                  <p:childTnLst>
                                    <p:set>
                                      <p:cBhvr>
                                        <p:cTn id="26" dur="1" fill="hold">
                                          <p:stCondLst>
                                            <p:cond delay="0"/>
                                          </p:stCondLst>
                                        </p:cTn>
                                        <p:tgtEl>
                                          <p:spTgt spid="2">
                                            <p:txEl>
                                              <p:pRg st="6" end="6"/>
                                            </p:txEl>
                                          </p:spTgt>
                                        </p:tgtEl>
                                        <p:attrNameLst>
                                          <p:attrName>style.visibility</p:attrName>
                                        </p:attrNameLst>
                                      </p:cBhvr>
                                      <p:to>
                                        <p:strVal val="visible"/>
                                      </p:to>
                                    </p:set>
                                    <p:animEffect transition="in" filter="checkerboard(across)">
                                      <p:cBhvr>
                                        <p:cTn id="27" dur="500"/>
                                        <p:tgtEl>
                                          <p:spTgt spid="2">
                                            <p:txEl>
                                              <p:pRg st="6" end="6"/>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5" presetClass="entr" presetSubtype="10" fill="hold" nodeType="clickEffect">
                                  <p:stCondLst>
                                    <p:cond delay="0"/>
                                  </p:stCondLst>
                                  <p:childTnLst>
                                    <p:set>
                                      <p:cBhvr>
                                        <p:cTn id="31" dur="1" fill="hold">
                                          <p:stCondLst>
                                            <p:cond delay="0"/>
                                          </p:stCondLst>
                                        </p:cTn>
                                        <p:tgtEl>
                                          <p:spTgt spid="2">
                                            <p:txEl>
                                              <p:pRg st="7" end="7"/>
                                            </p:txEl>
                                          </p:spTgt>
                                        </p:tgtEl>
                                        <p:attrNameLst>
                                          <p:attrName>style.visibility</p:attrName>
                                        </p:attrNameLst>
                                      </p:cBhvr>
                                      <p:to>
                                        <p:strVal val="visible"/>
                                      </p:to>
                                    </p:set>
                                    <p:animEffect transition="in" filter="checkerboard(across)">
                                      <p:cBhvr>
                                        <p:cTn id="32" dur="500"/>
                                        <p:tgtEl>
                                          <p:spTgt spid="2">
                                            <p:txEl>
                                              <p:pRg st="7" end="7"/>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5" presetClass="entr" presetSubtype="10" fill="hold" nodeType="clickEffect">
                                  <p:stCondLst>
                                    <p:cond delay="0"/>
                                  </p:stCondLst>
                                  <p:childTnLst>
                                    <p:set>
                                      <p:cBhvr>
                                        <p:cTn id="36" dur="1" fill="hold">
                                          <p:stCondLst>
                                            <p:cond delay="0"/>
                                          </p:stCondLst>
                                        </p:cTn>
                                        <p:tgtEl>
                                          <p:spTgt spid="2">
                                            <p:txEl>
                                              <p:pRg st="9" end="9"/>
                                            </p:txEl>
                                          </p:spTgt>
                                        </p:tgtEl>
                                        <p:attrNameLst>
                                          <p:attrName>style.visibility</p:attrName>
                                        </p:attrNameLst>
                                      </p:cBhvr>
                                      <p:to>
                                        <p:strVal val="visible"/>
                                      </p:to>
                                    </p:set>
                                    <p:animEffect transition="in" filter="checkerboard(across)">
                                      <p:cBhvr>
                                        <p:cTn id="37" dur="500"/>
                                        <p:tgtEl>
                                          <p:spTgt spid="2">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idx="1"/>
          </p:nvPr>
        </p:nvSpPr>
        <p:spPr/>
        <p:txBody>
          <a:bodyPr/>
          <a:lstStyle/>
          <a:p>
            <a:r>
              <a:rPr lang="en-US" dirty="0" smtClean="0"/>
              <a:t>SCRATCH TEST</a:t>
            </a:r>
            <a:endParaRPr lang="en-US" dirty="0"/>
          </a:p>
        </p:txBody>
      </p:sp>
      <p:sp>
        <p:nvSpPr>
          <p:cNvPr id="3" name="Content Placeholder 2"/>
          <p:cNvSpPr>
            <a:spLocks noGrp="1"/>
          </p:cNvSpPr>
          <p:nvPr>
            <p:ph sz="half" idx="2"/>
          </p:nvPr>
        </p:nvSpPr>
        <p:spPr/>
        <p:txBody>
          <a:bodyPr/>
          <a:lstStyle/>
          <a:p>
            <a:r>
              <a:rPr lang="en-US" dirty="0" smtClean="0"/>
              <a:t>Fingernail (2.5)</a:t>
            </a:r>
          </a:p>
          <a:p>
            <a:r>
              <a:rPr lang="en-US" dirty="0" smtClean="0"/>
              <a:t>Penny (3.5)</a:t>
            </a:r>
          </a:p>
          <a:p>
            <a:r>
              <a:rPr lang="en-US" dirty="0" smtClean="0"/>
              <a:t>Paper Clip (4.5)</a:t>
            </a:r>
          </a:p>
          <a:p>
            <a:r>
              <a:rPr lang="en-US" dirty="0" smtClean="0"/>
              <a:t>Glass (5.5)</a:t>
            </a:r>
          </a:p>
          <a:p>
            <a:r>
              <a:rPr lang="en-US" dirty="0" smtClean="0"/>
              <a:t>Metal Nail (6.5)</a:t>
            </a:r>
          </a:p>
          <a:p>
            <a:r>
              <a:rPr lang="en-US" dirty="0" smtClean="0"/>
              <a:t>Diamond can’t be scratched (10)</a:t>
            </a:r>
            <a:endParaRPr lang="en-US" dirty="0"/>
          </a:p>
        </p:txBody>
      </p:sp>
      <p:sp>
        <p:nvSpPr>
          <p:cNvPr id="4" name="Content Placeholder 3"/>
          <p:cNvSpPr>
            <a:spLocks noGrp="1"/>
          </p:cNvSpPr>
          <p:nvPr>
            <p:ph sz="quarter" idx="4"/>
          </p:nvPr>
        </p:nvSpPr>
        <p:spPr/>
        <p:txBody>
          <a:bodyPr>
            <a:normAutofit fontScale="92500" lnSpcReduction="20000"/>
          </a:bodyPr>
          <a:lstStyle/>
          <a:p>
            <a:pPr marL="514350" indent="-514350">
              <a:buClr>
                <a:schemeClr val="tx1"/>
              </a:buClr>
              <a:buSzPct val="115000"/>
              <a:buFont typeface="+mj-lt"/>
              <a:buAutoNum type="arabicPeriod"/>
            </a:pPr>
            <a:r>
              <a:rPr lang="en-US" dirty="0" smtClean="0"/>
              <a:t>Talc </a:t>
            </a:r>
          </a:p>
          <a:p>
            <a:pPr marL="514350" indent="-514350">
              <a:buClr>
                <a:schemeClr val="tx1"/>
              </a:buClr>
              <a:buSzPct val="115000"/>
              <a:buFont typeface="+mj-lt"/>
              <a:buAutoNum type="arabicPeriod"/>
            </a:pPr>
            <a:r>
              <a:rPr lang="en-US" dirty="0" smtClean="0"/>
              <a:t>Gypsum </a:t>
            </a:r>
          </a:p>
          <a:p>
            <a:pPr marL="514350" indent="-514350">
              <a:buClr>
                <a:schemeClr val="tx1"/>
              </a:buClr>
              <a:buSzPct val="115000"/>
              <a:buFont typeface="+mj-lt"/>
              <a:buAutoNum type="arabicPeriod"/>
            </a:pPr>
            <a:r>
              <a:rPr lang="en-US" dirty="0" smtClean="0"/>
              <a:t>Calcite </a:t>
            </a:r>
          </a:p>
          <a:p>
            <a:pPr marL="514350" indent="-514350">
              <a:buClr>
                <a:schemeClr val="tx1"/>
              </a:buClr>
              <a:buSzPct val="115000"/>
              <a:buFont typeface="+mj-lt"/>
              <a:buAutoNum type="arabicPeriod"/>
            </a:pPr>
            <a:r>
              <a:rPr lang="en-US" dirty="0" smtClean="0"/>
              <a:t>Fluorite </a:t>
            </a:r>
          </a:p>
          <a:p>
            <a:pPr marL="514350" indent="-514350">
              <a:buClr>
                <a:schemeClr val="tx1"/>
              </a:buClr>
              <a:buSzPct val="115000"/>
              <a:buFont typeface="+mj-lt"/>
              <a:buAutoNum type="arabicPeriod"/>
            </a:pPr>
            <a:r>
              <a:rPr lang="en-US" dirty="0" smtClean="0"/>
              <a:t>Apatite </a:t>
            </a:r>
          </a:p>
          <a:p>
            <a:pPr marL="514350" indent="-514350">
              <a:buClr>
                <a:schemeClr val="tx1"/>
              </a:buClr>
              <a:buSzPct val="115000"/>
              <a:buFont typeface="+mj-lt"/>
              <a:buAutoNum type="arabicPeriod"/>
            </a:pPr>
            <a:r>
              <a:rPr lang="en-US" dirty="0" smtClean="0"/>
              <a:t>Orthoclase Feldspar </a:t>
            </a:r>
          </a:p>
          <a:p>
            <a:pPr marL="514350" indent="-514350">
              <a:buClr>
                <a:schemeClr val="tx1"/>
              </a:buClr>
              <a:buSzPct val="115000"/>
              <a:buFont typeface="+mj-lt"/>
              <a:buAutoNum type="arabicPeriod"/>
            </a:pPr>
            <a:r>
              <a:rPr lang="en-US" dirty="0" smtClean="0"/>
              <a:t>Quartz </a:t>
            </a:r>
          </a:p>
          <a:p>
            <a:pPr marL="514350" indent="-514350">
              <a:buClr>
                <a:schemeClr val="tx1"/>
              </a:buClr>
              <a:buSzPct val="115000"/>
              <a:buFont typeface="+mj-lt"/>
              <a:buAutoNum type="arabicPeriod"/>
            </a:pPr>
            <a:r>
              <a:rPr lang="en-US" dirty="0" smtClean="0"/>
              <a:t>Topaz </a:t>
            </a:r>
          </a:p>
          <a:p>
            <a:pPr marL="514350" indent="-514350">
              <a:buClr>
                <a:schemeClr val="tx1"/>
              </a:buClr>
              <a:buSzPct val="115000"/>
              <a:buFont typeface="+mj-lt"/>
              <a:buAutoNum type="arabicPeriod"/>
            </a:pPr>
            <a:r>
              <a:rPr lang="en-US" dirty="0" smtClean="0"/>
              <a:t>Corundum </a:t>
            </a:r>
          </a:p>
          <a:p>
            <a:pPr marL="514350" indent="-514350">
              <a:buClr>
                <a:schemeClr val="tx1"/>
              </a:buClr>
              <a:buSzPct val="115000"/>
              <a:buFont typeface="+mj-lt"/>
              <a:buAutoNum type="arabicPeriod"/>
            </a:pPr>
            <a:r>
              <a:rPr lang="en-US" dirty="0" smtClean="0"/>
              <a:t>Diamond</a:t>
            </a:r>
          </a:p>
          <a:p>
            <a:endParaRPr lang="en-US" dirty="0"/>
          </a:p>
        </p:txBody>
      </p:sp>
      <p:sp>
        <p:nvSpPr>
          <p:cNvPr id="5" name="Title 4"/>
          <p:cNvSpPr>
            <a:spLocks noGrp="1"/>
          </p:cNvSpPr>
          <p:nvPr>
            <p:ph type="title"/>
          </p:nvPr>
        </p:nvSpPr>
        <p:spPr/>
        <p:txBody>
          <a:bodyPr/>
          <a:lstStyle/>
          <a:p>
            <a:pPr algn="ctr"/>
            <a:r>
              <a:rPr lang="en-US" dirty="0" smtClean="0"/>
              <a:t>HARDNESS</a:t>
            </a:r>
            <a:endParaRPr lang="en-US" dirty="0"/>
          </a:p>
        </p:txBody>
      </p:sp>
      <p:sp>
        <p:nvSpPr>
          <p:cNvPr id="6" name="Text Placeholder 5"/>
          <p:cNvSpPr>
            <a:spLocks noGrp="1"/>
          </p:cNvSpPr>
          <p:nvPr>
            <p:ph type="body" idx="3"/>
          </p:nvPr>
        </p:nvSpPr>
        <p:spPr/>
        <p:txBody>
          <a:bodyPr/>
          <a:lstStyle/>
          <a:p>
            <a:r>
              <a:rPr lang="en-US" dirty="0" smtClean="0"/>
              <a:t>MOHS SCALE</a:t>
            </a:r>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Paper">
  <a:themeElements>
    <a:clrScheme name="Paper">
      <a:dk1>
        <a:sysClr val="windowText" lastClr="000000"/>
      </a:dk1>
      <a:lt1>
        <a:sysClr val="window" lastClr="FFFFFF"/>
      </a:lt1>
      <a:dk2>
        <a:srgbClr val="444D26"/>
      </a:dk2>
      <a:lt2>
        <a:srgbClr val="FEFAC9"/>
      </a:lt2>
      <a:accent1>
        <a:srgbClr val="A5B592"/>
      </a:accent1>
      <a:accent2>
        <a:srgbClr val="F3A447"/>
      </a:accent2>
      <a:accent3>
        <a:srgbClr val="E7BC29"/>
      </a:accent3>
      <a:accent4>
        <a:srgbClr val="D092A7"/>
      </a:accent4>
      <a:accent5>
        <a:srgbClr val="9C85C0"/>
      </a:accent5>
      <a:accent6>
        <a:srgbClr val="809EC2"/>
      </a:accent6>
      <a:hlink>
        <a:srgbClr val="8E58B6"/>
      </a:hlink>
      <a:folHlink>
        <a:srgbClr val="7F6F6F"/>
      </a:folHlink>
    </a:clrScheme>
    <a:fontScheme name="Paper">
      <a:maj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Paper">
      <a:fillStyleLst>
        <a:solidFill>
          <a:schemeClr val="phClr"/>
        </a:solidFill>
        <a:blipFill>
          <a:blip xmlns:r="http://schemas.openxmlformats.org/officeDocument/2006/relationships" r:embed="rId1">
            <a:duotone>
              <a:schemeClr val="phClr">
                <a:shade val="63000"/>
                <a:tint val="82000"/>
              </a:schemeClr>
              <a:schemeClr val="phClr">
                <a:tint val="10000"/>
                <a:satMod val="400000"/>
              </a:schemeClr>
            </a:duotone>
          </a:blip>
          <a:tile tx="0" ty="0" sx="40000" sy="40000" flip="none" algn="tl"/>
        </a:blipFill>
        <a:blipFill>
          <a:blip xmlns:r="http://schemas.openxmlformats.org/officeDocument/2006/relationships" r:embed="rId1">
            <a:duotone>
              <a:schemeClr val="phClr">
                <a:shade val="40000"/>
              </a:schemeClr>
              <a:schemeClr val="phClr">
                <a:tint val="42000"/>
              </a:schemeClr>
            </a:duotone>
          </a:blip>
          <a:tile tx="0" ty="0" sx="40000" sy="40000" flip="none" algn="tl"/>
        </a:blipFill>
      </a:fillStyleLst>
      <a:lnStyleLst>
        <a:ln w="12700" cap="flat" cmpd="sng" algn="ctr">
          <a:solidFill>
            <a:schemeClr val="phClr"/>
          </a:solidFill>
          <a:prstDash val="solid"/>
        </a:ln>
        <a:ln w="38100" cap="flat" cmpd="sng" algn="ctr">
          <a:solidFill>
            <a:schemeClr val="phClr"/>
          </a:solidFill>
          <a:prstDash val="solid"/>
        </a:ln>
        <a:ln w="63500" cap="flat" cmpd="sng" algn="ctr">
          <a:solidFill>
            <a:schemeClr val="phClr"/>
          </a:solidFill>
          <a:prstDash val="solid"/>
        </a:ln>
      </a:lnStyleLst>
      <a:effectStyleLst>
        <a:effectStyle>
          <a:effectLst>
            <a:outerShdw blurRad="95000" rotWithShape="0">
              <a:srgbClr val="000000">
                <a:alpha val="50000"/>
              </a:srgbClr>
            </a:outerShdw>
            <a:softEdge rad="12700"/>
          </a:effectLst>
        </a:effectStyle>
        <a:effectStyle>
          <a:effectLst>
            <a:outerShdw blurRad="95000" rotWithShape="0">
              <a:srgbClr val="000000">
                <a:alpha val="50000"/>
              </a:srgbClr>
            </a:outerShdw>
            <a:softEdge rad="12700"/>
          </a:effectLst>
        </a:effectStyle>
        <a:effectStyle>
          <a:effectLst>
            <a:outerShdw blurRad="95000" algn="tl" rotWithShape="0">
              <a:srgbClr val="000000">
                <a:alpha val="50000"/>
              </a:srgbClr>
            </a:outerShdw>
          </a:effectLst>
          <a:scene3d>
            <a:camera prst="orthographicFront"/>
            <a:lightRig rig="soft" dir="t">
              <a:rot lat="0" lon="0" rev="18000000"/>
            </a:lightRig>
          </a:scene3d>
          <a:sp3d prstMaterial="dkEdge">
            <a:bevelT w="73660" h="44450" prst="riblet"/>
          </a:sp3d>
        </a:effectStyle>
      </a:effectStyleLst>
      <a:bgFillStyleLst>
        <a:solidFill>
          <a:schemeClr val="phClr"/>
        </a:solidFill>
        <a:blipFill>
          <a:blip xmlns:r="http://schemas.openxmlformats.org/officeDocument/2006/relationships" r:embed="rId1">
            <a:duotone>
              <a:schemeClr val="phClr">
                <a:shade val="55000"/>
                <a:alpha val="20000"/>
              </a:schemeClr>
              <a:schemeClr val="phClr">
                <a:tint val="40000"/>
                <a:shade val="90000"/>
                <a:satMod val="60000"/>
                <a:alpha val="20000"/>
              </a:schemeClr>
            </a:duotone>
          </a:blip>
          <a:tile tx="0" ty="0" sx="58000" sy="38000" flip="none" algn="tl"/>
        </a:blipFill>
        <a:blipFill>
          <a:blip xmlns:r="http://schemas.openxmlformats.org/officeDocument/2006/relationships" r:embed="rId2">
            <a:duotone>
              <a:schemeClr val="phClr">
                <a:shade val="12000"/>
                <a:satMod val="240000"/>
              </a:schemeClr>
              <a:schemeClr val="phClr">
                <a:tint val="65000"/>
              </a:schemeClr>
            </a:duotone>
          </a:blip>
          <a:stretch>
            <a:fillRect/>
          </a:stretch>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Paper</Template>
  <TotalTime>276</TotalTime>
  <Words>500</Words>
  <Application>Microsoft Office PowerPoint</Application>
  <PresentationFormat>On-screen Show (4:3)</PresentationFormat>
  <Paragraphs>81</Paragraphs>
  <Slides>10</Slides>
  <Notes>1</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Paper</vt:lpstr>
      <vt:lpstr>Rocks and Minerals</vt:lpstr>
      <vt:lpstr>What is a Mineral?           What is a Rock?</vt:lpstr>
      <vt:lpstr>WHAT ARE THE ROCK TYPES?</vt:lpstr>
      <vt:lpstr>IGNEOUS ROCKS</vt:lpstr>
      <vt:lpstr>SEDIMENTARY ROCKS</vt:lpstr>
      <vt:lpstr>METAMORPHIC ROCKS</vt:lpstr>
      <vt:lpstr>THE ROCK CYCLE</vt:lpstr>
      <vt:lpstr>MINERAL IDENTIFICATION</vt:lpstr>
      <vt:lpstr>HARDNESS</vt:lpstr>
      <vt:lpstr>More Rock and Mineral info can be found at:</vt:lpstr>
    </vt:vector>
  </TitlesOfParts>
  <Company>Trihydro Corporation</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Rocks and Minerals</dc:title>
  <dc:creator>mmitchell</dc:creator>
  <cp:lastModifiedBy>mmitchell</cp:lastModifiedBy>
  <cp:revision>32</cp:revision>
  <dcterms:created xsi:type="dcterms:W3CDTF">2010-09-14T19:00:48Z</dcterms:created>
  <dcterms:modified xsi:type="dcterms:W3CDTF">2010-09-15T15:36:22Z</dcterms:modified>
</cp:coreProperties>
</file>

<file path=docProps/thumbnail.jpeg>
</file>